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83EDD-3247-4D3F-9875-84685CCCA1A1}" v="678" dt="2019-10-20T17:53:15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deric Randall" userId="46c8b5c2f333bae2" providerId="LiveId" clId="{ECC83EDD-3247-4D3F-9875-84685CCCA1A1}"/>
    <pc:docChg chg="undo redo custSel modSld sldOrd">
      <pc:chgData name="Frederic Randall" userId="46c8b5c2f333bae2" providerId="LiveId" clId="{ECC83EDD-3247-4D3F-9875-84685CCCA1A1}" dt="2019-10-20T17:53:15.452" v="1983" actId="207"/>
      <pc:docMkLst>
        <pc:docMk/>
      </pc:docMkLst>
      <pc:sldChg chg="modSp">
        <pc:chgData name="Frederic Randall" userId="46c8b5c2f333bae2" providerId="LiveId" clId="{ECC83EDD-3247-4D3F-9875-84685CCCA1A1}" dt="2019-10-20T17:53:15.452" v="1983" actId="207"/>
        <pc:sldMkLst>
          <pc:docMk/>
          <pc:sldMk cId="1470484745" sldId="257"/>
        </pc:sldMkLst>
        <pc:spChg chg="mod">
          <ac:chgData name="Frederic Randall" userId="46c8b5c2f333bae2" providerId="LiveId" clId="{ECC83EDD-3247-4D3F-9875-84685CCCA1A1}" dt="2019-10-14T12:45:38.604" v="55" actId="20577"/>
          <ac:spMkLst>
            <pc:docMk/>
            <pc:sldMk cId="1470484745" sldId="257"/>
            <ac:spMk id="15" creationId="{7CF31292-89A7-4CBA-99AA-5BDA6AAEF0BF}"/>
          </ac:spMkLst>
        </pc:spChg>
        <pc:spChg chg="mod">
          <ac:chgData name="Frederic Randall" userId="46c8b5c2f333bae2" providerId="LiveId" clId="{ECC83EDD-3247-4D3F-9875-84685CCCA1A1}" dt="2019-10-14T12:45:53.043" v="71" actId="20577"/>
          <ac:spMkLst>
            <pc:docMk/>
            <pc:sldMk cId="1470484745" sldId="257"/>
            <ac:spMk id="16" creationId="{C4A6298A-1CBF-4ED2-9280-33652C4F9250}"/>
          </ac:spMkLst>
        </pc:spChg>
        <pc:spChg chg="mod">
          <ac:chgData name="Frederic Randall" userId="46c8b5c2f333bae2" providerId="LiveId" clId="{ECC83EDD-3247-4D3F-9875-84685CCCA1A1}" dt="2019-10-14T12:45:27.254" v="54" actId="14100"/>
          <ac:spMkLst>
            <pc:docMk/>
            <pc:sldMk cId="1470484745" sldId="257"/>
            <ac:spMk id="17" creationId="{7CD19C43-5EBA-469E-9687-2B6261BC084C}"/>
          </ac:spMkLst>
        </pc:spChg>
        <pc:spChg chg="mod">
          <ac:chgData name="Frederic Randall" userId="46c8b5c2f333bae2" providerId="LiveId" clId="{ECC83EDD-3247-4D3F-9875-84685CCCA1A1}" dt="2019-10-14T12:47:10.311" v="80" actId="20577"/>
          <ac:spMkLst>
            <pc:docMk/>
            <pc:sldMk cId="1470484745" sldId="257"/>
            <ac:spMk id="18" creationId="{20A3FCF9-D1CD-49CB-8CDB-B3037D5A8A09}"/>
          </ac:spMkLst>
        </pc:spChg>
        <pc:graphicFrameChg chg="mod">
          <ac:chgData name="Frederic Randall" userId="46c8b5c2f333bae2" providerId="LiveId" clId="{ECC83EDD-3247-4D3F-9875-84685CCCA1A1}" dt="2019-10-20T17:53:15.452" v="1983" actId="207"/>
          <ac:graphicFrameMkLst>
            <pc:docMk/>
            <pc:sldMk cId="1470484745" sldId="257"/>
            <ac:graphicFrameMk id="12" creationId="{AC4E38C8-3333-40B1-B474-328224336736}"/>
          </ac:graphicFrameMkLst>
        </pc:graphicFrameChg>
      </pc:sldChg>
      <pc:sldChg chg="addSp delSp modSp">
        <pc:chgData name="Frederic Randall" userId="46c8b5c2f333bae2" providerId="LiveId" clId="{ECC83EDD-3247-4D3F-9875-84685CCCA1A1}" dt="2019-10-14T13:45:19.348" v="506" actId="20577"/>
        <pc:sldMkLst>
          <pc:docMk/>
          <pc:sldMk cId="1170211179" sldId="258"/>
        </pc:sldMkLst>
        <pc:spChg chg="add mod">
          <ac:chgData name="Frederic Randall" userId="46c8b5c2f333bae2" providerId="LiveId" clId="{ECC83EDD-3247-4D3F-9875-84685CCCA1A1}" dt="2019-10-14T13:38:09.387" v="263" actId="14100"/>
          <ac:spMkLst>
            <pc:docMk/>
            <pc:sldMk cId="1170211179" sldId="258"/>
            <ac:spMk id="15" creationId="{8E2CBE48-B6A4-4AEA-85DE-D644147F76F0}"/>
          </ac:spMkLst>
        </pc:spChg>
        <pc:spChg chg="add mod">
          <ac:chgData name="Frederic Randall" userId="46c8b5c2f333bae2" providerId="LiveId" clId="{ECC83EDD-3247-4D3F-9875-84685CCCA1A1}" dt="2019-10-14T13:37:25.773" v="260" actId="1076"/>
          <ac:spMkLst>
            <pc:docMk/>
            <pc:sldMk cId="1170211179" sldId="258"/>
            <ac:spMk id="17" creationId="{54324093-3310-4F7C-BF81-90C74461DC92}"/>
          </ac:spMkLst>
        </pc:spChg>
        <pc:spChg chg="add del mod">
          <ac:chgData name="Frederic Randall" userId="46c8b5c2f333bae2" providerId="LiveId" clId="{ECC83EDD-3247-4D3F-9875-84685CCCA1A1}" dt="2019-10-14T13:38:47.050" v="266"/>
          <ac:spMkLst>
            <pc:docMk/>
            <pc:sldMk cId="1170211179" sldId="258"/>
            <ac:spMk id="18" creationId="{60B76D90-A48F-4842-975D-07828C810304}"/>
          </ac:spMkLst>
        </pc:spChg>
        <pc:spChg chg="add mod">
          <ac:chgData name="Frederic Randall" userId="46c8b5c2f333bae2" providerId="LiveId" clId="{ECC83EDD-3247-4D3F-9875-84685CCCA1A1}" dt="2019-10-14T13:41:10.016" v="419" actId="2085"/>
          <ac:spMkLst>
            <pc:docMk/>
            <pc:sldMk cId="1170211179" sldId="258"/>
            <ac:spMk id="19" creationId="{D5B6BDD0-2A62-4F06-9931-F5A033ED4E99}"/>
          </ac:spMkLst>
        </pc:spChg>
        <pc:spChg chg="add mod">
          <ac:chgData name="Frederic Randall" userId="46c8b5c2f333bae2" providerId="LiveId" clId="{ECC83EDD-3247-4D3F-9875-84685CCCA1A1}" dt="2019-10-14T13:43:49.336" v="459" actId="20577"/>
          <ac:spMkLst>
            <pc:docMk/>
            <pc:sldMk cId="1170211179" sldId="258"/>
            <ac:spMk id="20" creationId="{A54C12FE-F44D-4965-B49A-3943D59747C1}"/>
          </ac:spMkLst>
        </pc:spChg>
        <pc:spChg chg="add mod">
          <ac:chgData name="Frederic Randall" userId="46c8b5c2f333bae2" providerId="LiveId" clId="{ECC83EDD-3247-4D3F-9875-84685CCCA1A1}" dt="2019-10-14T13:45:19.348" v="506" actId="20577"/>
          <ac:spMkLst>
            <pc:docMk/>
            <pc:sldMk cId="1170211179" sldId="258"/>
            <ac:spMk id="21" creationId="{E8CC619A-A0F5-407C-9FC0-2ECE97F9BCA9}"/>
          </ac:spMkLst>
        </pc:spChg>
        <pc:graphicFrameChg chg="add del mod">
          <ac:chgData name="Frederic Randall" userId="46c8b5c2f333bae2" providerId="LiveId" clId="{ECC83EDD-3247-4D3F-9875-84685CCCA1A1}" dt="2019-10-14T13:28:36.534" v="117"/>
          <ac:graphicFrameMkLst>
            <pc:docMk/>
            <pc:sldMk cId="1170211179" sldId="258"/>
            <ac:graphicFrameMk id="3" creationId="{DD337F94-66A0-41FD-BC80-29626D781992}"/>
          </ac:graphicFrameMkLst>
        </pc:graphicFrameChg>
        <pc:graphicFrameChg chg="add del mod modGraphic">
          <ac:chgData name="Frederic Randall" userId="46c8b5c2f333bae2" providerId="LiveId" clId="{ECC83EDD-3247-4D3F-9875-84685CCCA1A1}" dt="2019-10-14T13:27:27.652" v="109"/>
          <ac:graphicFrameMkLst>
            <pc:docMk/>
            <pc:sldMk cId="1170211179" sldId="258"/>
            <ac:graphicFrameMk id="4" creationId="{0EC2F9C1-6ADE-47CD-A2B6-D87EA3FB32CC}"/>
          </ac:graphicFrameMkLst>
        </pc:graphicFrameChg>
        <pc:graphicFrameChg chg="add del mod modGraphic">
          <ac:chgData name="Frederic Randall" userId="46c8b5c2f333bae2" providerId="LiveId" clId="{ECC83EDD-3247-4D3F-9875-84685CCCA1A1}" dt="2019-10-14T13:24:58.349" v="102" actId="3680"/>
          <ac:graphicFrameMkLst>
            <pc:docMk/>
            <pc:sldMk cId="1170211179" sldId="258"/>
            <ac:graphicFrameMk id="9" creationId="{6F1E27BE-14CC-4316-ABB5-AD612514735C}"/>
          </ac:graphicFrameMkLst>
        </pc:graphicFrameChg>
        <pc:graphicFrameChg chg="add del mod">
          <ac:chgData name="Frederic Randall" userId="46c8b5c2f333bae2" providerId="LiveId" clId="{ECC83EDD-3247-4D3F-9875-84685CCCA1A1}" dt="2019-10-14T13:24:55.071" v="98"/>
          <ac:graphicFrameMkLst>
            <pc:docMk/>
            <pc:sldMk cId="1170211179" sldId="258"/>
            <ac:graphicFrameMk id="11" creationId="{CD7E5F6E-66CE-4BBD-A2DB-45EE096A28E3}"/>
          </ac:graphicFrameMkLst>
        </pc:graphicFrameChg>
        <pc:graphicFrameChg chg="add del mod">
          <ac:chgData name="Frederic Randall" userId="46c8b5c2f333bae2" providerId="LiveId" clId="{ECC83EDD-3247-4D3F-9875-84685CCCA1A1}" dt="2019-10-14T13:27:38.814" v="111"/>
          <ac:graphicFrameMkLst>
            <pc:docMk/>
            <pc:sldMk cId="1170211179" sldId="258"/>
            <ac:graphicFrameMk id="12" creationId="{7B3506F5-E72F-4A92-9FFC-E15E3D1BDC6E}"/>
          </ac:graphicFrameMkLst>
        </pc:graphicFrameChg>
        <pc:graphicFrameChg chg="add del mod">
          <ac:chgData name="Frederic Randall" userId="46c8b5c2f333bae2" providerId="LiveId" clId="{ECC83EDD-3247-4D3F-9875-84685CCCA1A1}" dt="2019-10-14T13:28:32.607" v="115"/>
          <ac:graphicFrameMkLst>
            <pc:docMk/>
            <pc:sldMk cId="1170211179" sldId="258"/>
            <ac:graphicFrameMk id="13" creationId="{0A5534F8-EE23-46FE-BCD9-066F2E890B29}"/>
          </ac:graphicFrameMkLst>
        </pc:graphicFrameChg>
        <pc:graphicFrameChg chg="add del mod ord">
          <ac:chgData name="Frederic Randall" userId="46c8b5c2f333bae2" providerId="LiveId" clId="{ECC83EDD-3247-4D3F-9875-84685CCCA1A1}" dt="2019-10-14T13:35:52.076" v="217"/>
          <ac:graphicFrameMkLst>
            <pc:docMk/>
            <pc:sldMk cId="1170211179" sldId="258"/>
            <ac:graphicFrameMk id="14" creationId="{B1ED4F7A-3BDF-4068-9E4B-E22D75E41EA5}"/>
          </ac:graphicFrameMkLst>
        </pc:graphicFrameChg>
        <pc:graphicFrameChg chg="add del mod">
          <ac:chgData name="Frederic Randall" userId="46c8b5c2f333bae2" providerId="LiveId" clId="{ECC83EDD-3247-4D3F-9875-84685CCCA1A1}" dt="2019-10-14T13:35:50.616" v="216"/>
          <ac:graphicFrameMkLst>
            <pc:docMk/>
            <pc:sldMk cId="1170211179" sldId="258"/>
            <ac:graphicFrameMk id="16" creationId="{A30F7981-1153-4E2A-8F7A-ADA868079ED4}"/>
          </ac:graphicFrameMkLst>
        </pc:graphicFrameChg>
      </pc:sldChg>
      <pc:sldChg chg="addSp modSp mod">
        <pc:chgData name="Frederic Randall" userId="46c8b5c2f333bae2" providerId="LiveId" clId="{ECC83EDD-3247-4D3F-9875-84685CCCA1A1}" dt="2019-10-14T15:21:24.507" v="1243" actId="27918"/>
        <pc:sldMkLst>
          <pc:docMk/>
          <pc:sldMk cId="1367309659" sldId="259"/>
        </pc:sldMkLst>
        <pc:spChg chg="mod">
          <ac:chgData name="Frederic Randall" userId="46c8b5c2f333bae2" providerId="LiveId" clId="{ECC83EDD-3247-4D3F-9875-84685CCCA1A1}" dt="2019-10-14T13:47:57.212" v="522" actId="20577"/>
          <ac:spMkLst>
            <pc:docMk/>
            <pc:sldMk cId="1367309659" sldId="259"/>
            <ac:spMk id="2" creationId="{7DDACCA1-632B-46F9-9A2D-8DA6A1518EFB}"/>
          </ac:spMkLst>
        </pc:spChg>
        <pc:spChg chg="mod">
          <ac:chgData name="Frederic Randall" userId="46c8b5c2f333bae2" providerId="LiveId" clId="{ECC83EDD-3247-4D3F-9875-84685CCCA1A1}" dt="2019-10-14T13:49:27.501" v="525" actId="1076"/>
          <ac:spMkLst>
            <pc:docMk/>
            <pc:sldMk cId="1367309659" sldId="259"/>
            <ac:spMk id="5" creationId="{DB89A296-99A5-48E4-9C74-2B48336E25BF}"/>
          </ac:spMkLst>
        </pc:spChg>
        <pc:spChg chg="add ord">
          <ac:chgData name="Frederic Randall" userId="46c8b5c2f333bae2" providerId="LiveId" clId="{ECC83EDD-3247-4D3F-9875-84685CCCA1A1}" dt="2019-10-14T15:19:03.409" v="1229" actId="171"/>
          <ac:spMkLst>
            <pc:docMk/>
            <pc:sldMk cId="1367309659" sldId="259"/>
            <ac:spMk id="12" creationId="{ED0BBFE4-D7C7-4F75-8C00-792749C0F86F}"/>
          </ac:spMkLst>
        </pc:spChg>
        <pc:graphicFrameChg chg="add mod">
          <ac:chgData name="Frederic Randall" userId="46c8b5c2f333bae2" providerId="LiveId" clId="{ECC83EDD-3247-4D3F-9875-84685CCCA1A1}" dt="2019-10-14T15:20:21.566" v="1238" actId="14100"/>
          <ac:graphicFrameMkLst>
            <pc:docMk/>
            <pc:sldMk cId="1367309659" sldId="259"/>
            <ac:graphicFrameMk id="7" creationId="{C1DC8960-FD2F-4B41-B49A-89AF58766B49}"/>
          </ac:graphicFrameMkLst>
        </pc:graphicFrameChg>
        <pc:graphicFrameChg chg="add mod">
          <ac:chgData name="Frederic Randall" userId="46c8b5c2f333bae2" providerId="LiveId" clId="{ECC83EDD-3247-4D3F-9875-84685CCCA1A1}" dt="2019-10-14T15:20:47.362" v="1239" actId="207"/>
          <ac:graphicFrameMkLst>
            <pc:docMk/>
            <pc:sldMk cId="1367309659" sldId="259"/>
            <ac:graphicFrameMk id="11" creationId="{FD785B57-9132-4C96-9547-CD21F0D5CDA6}"/>
          </ac:graphicFrameMkLst>
        </pc:graphicFrameChg>
        <pc:picChg chg="mod">
          <ac:chgData name="Frederic Randall" userId="46c8b5c2f333bae2" providerId="LiveId" clId="{ECC83EDD-3247-4D3F-9875-84685CCCA1A1}" dt="2019-10-14T13:47:08.230" v="507" actId="14100"/>
          <ac:picMkLst>
            <pc:docMk/>
            <pc:sldMk cId="1367309659" sldId="259"/>
            <ac:picMk id="8" creationId="{AD6076F5-6AC0-4D3B-8098-35BFE9CB722D}"/>
          </ac:picMkLst>
        </pc:picChg>
      </pc:sldChg>
      <pc:sldChg chg="addSp delSp modSp">
        <pc:chgData name="Frederic Randall" userId="46c8b5c2f333bae2" providerId="LiveId" clId="{ECC83EDD-3247-4D3F-9875-84685CCCA1A1}" dt="2019-10-14T14:53:34.442" v="1011" actId="207"/>
        <pc:sldMkLst>
          <pc:docMk/>
          <pc:sldMk cId="3278497098" sldId="260"/>
        </pc:sldMkLst>
        <pc:spChg chg="mod">
          <ac:chgData name="Frederic Randall" userId="46c8b5c2f333bae2" providerId="LiveId" clId="{ECC83EDD-3247-4D3F-9875-84685CCCA1A1}" dt="2019-10-14T14:42:59.218" v="921" actId="20577"/>
          <ac:spMkLst>
            <pc:docMk/>
            <pc:sldMk cId="3278497098" sldId="260"/>
            <ac:spMk id="2" creationId="{9D985144-662F-4BBD-BD7C-2F6196AC0F59}"/>
          </ac:spMkLst>
        </pc:spChg>
        <pc:spChg chg="add">
          <ac:chgData name="Frederic Randall" userId="46c8b5c2f333bae2" providerId="LiveId" clId="{ECC83EDD-3247-4D3F-9875-84685CCCA1A1}" dt="2019-10-14T14:50:23.886" v="990"/>
          <ac:spMkLst>
            <pc:docMk/>
            <pc:sldMk cId="3278497098" sldId="260"/>
            <ac:spMk id="8" creationId="{DA9BD42F-173B-4380-8CFC-2798354ACA11}"/>
          </ac:spMkLst>
        </pc:spChg>
        <pc:graphicFrameChg chg="add del modGraphic">
          <ac:chgData name="Frederic Randall" userId="46c8b5c2f333bae2" providerId="LiveId" clId="{ECC83EDD-3247-4D3F-9875-84685CCCA1A1}" dt="2019-10-14T14:28:37.306" v="695" actId="27309"/>
          <ac:graphicFrameMkLst>
            <pc:docMk/>
            <pc:sldMk cId="3278497098" sldId="260"/>
            <ac:graphicFrameMk id="4" creationId="{55D6D47F-223A-470C-B5AA-6E761D248A49}"/>
          </ac:graphicFrameMkLst>
        </pc:graphicFrameChg>
        <pc:graphicFrameChg chg="add mod">
          <ac:chgData name="Frederic Randall" userId="46c8b5c2f333bae2" providerId="LiveId" clId="{ECC83EDD-3247-4D3F-9875-84685CCCA1A1}" dt="2019-10-14T14:53:25.784" v="1009" actId="207"/>
          <ac:graphicFrameMkLst>
            <pc:docMk/>
            <pc:sldMk cId="3278497098" sldId="260"/>
            <ac:graphicFrameMk id="10" creationId="{75D45FDB-167A-4621-9A17-E58364743103}"/>
          </ac:graphicFrameMkLst>
        </pc:graphicFrameChg>
        <pc:graphicFrameChg chg="add mod">
          <ac:chgData name="Frederic Randall" userId="46c8b5c2f333bae2" providerId="LiveId" clId="{ECC83EDD-3247-4D3F-9875-84685CCCA1A1}" dt="2019-10-14T14:53:34.442" v="1011" actId="207"/>
          <ac:graphicFrameMkLst>
            <pc:docMk/>
            <pc:sldMk cId="3278497098" sldId="260"/>
            <ac:graphicFrameMk id="11" creationId="{EDF746BE-66B7-43DE-8E06-0A15ECB17739}"/>
          </ac:graphicFrameMkLst>
        </pc:graphicFrameChg>
      </pc:sldChg>
      <pc:sldChg chg="addSp modSp ord">
        <pc:chgData name="Frederic Randall" userId="46c8b5c2f333bae2" providerId="LiveId" clId="{ECC83EDD-3247-4D3F-9875-84685CCCA1A1}" dt="2019-10-14T14:44:24.529" v="966" actId="207"/>
        <pc:sldMkLst>
          <pc:docMk/>
          <pc:sldMk cId="423772569" sldId="261"/>
        </pc:sldMkLst>
        <pc:spChg chg="mod">
          <ac:chgData name="Frederic Randall" userId="46c8b5c2f333bae2" providerId="LiveId" clId="{ECC83EDD-3247-4D3F-9875-84685CCCA1A1}" dt="2019-10-14T14:38:36.202" v="861" actId="27636"/>
          <ac:spMkLst>
            <pc:docMk/>
            <pc:sldMk cId="423772569" sldId="261"/>
            <ac:spMk id="2" creationId="{C50207EC-57EE-4DF6-9790-0065EE1299EE}"/>
          </ac:spMkLst>
        </pc:spChg>
        <pc:spChg chg="add">
          <ac:chgData name="Frederic Randall" userId="46c8b5c2f333bae2" providerId="LiveId" clId="{ECC83EDD-3247-4D3F-9875-84685CCCA1A1}" dt="2019-10-14T14:37:45.961" v="825"/>
          <ac:spMkLst>
            <pc:docMk/>
            <pc:sldMk cId="423772569" sldId="261"/>
            <ac:spMk id="7" creationId="{09198E02-EA8D-4796-99AE-33A3848FD084}"/>
          </ac:spMkLst>
        </pc:spChg>
        <pc:graphicFrameChg chg="add mod">
          <ac:chgData name="Frederic Randall" userId="46c8b5c2f333bae2" providerId="LiveId" clId="{ECC83EDD-3247-4D3F-9875-84685CCCA1A1}" dt="2019-10-14T14:44:13.452" v="964" actId="207"/>
          <ac:graphicFrameMkLst>
            <pc:docMk/>
            <pc:sldMk cId="423772569" sldId="261"/>
            <ac:graphicFrameMk id="8" creationId="{75D45FDB-167A-4621-9A17-E58364743103}"/>
          </ac:graphicFrameMkLst>
        </pc:graphicFrameChg>
        <pc:graphicFrameChg chg="add mod">
          <ac:chgData name="Frederic Randall" userId="46c8b5c2f333bae2" providerId="LiveId" clId="{ECC83EDD-3247-4D3F-9875-84685CCCA1A1}" dt="2019-10-14T14:44:24.529" v="966" actId="207"/>
          <ac:graphicFrameMkLst>
            <pc:docMk/>
            <pc:sldMk cId="423772569" sldId="261"/>
            <ac:graphicFrameMk id="9" creationId="{EDF746BE-66B7-43DE-8E06-0A15ECB17739}"/>
          </ac:graphicFrameMkLst>
        </pc:graphicFrameChg>
      </pc:sldChg>
      <pc:sldChg chg="addSp modSp ord">
        <pc:chgData name="Frederic Randall" userId="46c8b5c2f333bae2" providerId="LiveId" clId="{ECC83EDD-3247-4D3F-9875-84685CCCA1A1}" dt="2019-10-14T14:48:45.180" v="988" actId="207"/>
        <pc:sldMkLst>
          <pc:docMk/>
          <pc:sldMk cId="1041086975" sldId="262"/>
        </pc:sldMkLst>
        <pc:spChg chg="mod">
          <ac:chgData name="Frederic Randall" userId="46c8b5c2f333bae2" providerId="LiveId" clId="{ECC83EDD-3247-4D3F-9875-84685CCCA1A1}" dt="2019-10-14T14:43:23.527" v="960" actId="27636"/>
          <ac:spMkLst>
            <pc:docMk/>
            <pc:sldMk cId="1041086975" sldId="262"/>
            <ac:spMk id="2" creationId="{D0758F55-F6B4-4D6B-8BD5-FE879C699D30}"/>
          </ac:spMkLst>
        </pc:spChg>
        <pc:spChg chg="add">
          <ac:chgData name="Frederic Randall" userId="46c8b5c2f333bae2" providerId="LiveId" clId="{ECC83EDD-3247-4D3F-9875-84685CCCA1A1}" dt="2019-10-14T14:43:46.774" v="961"/>
          <ac:spMkLst>
            <pc:docMk/>
            <pc:sldMk cId="1041086975" sldId="262"/>
            <ac:spMk id="7" creationId="{1B9D120B-740D-4238-8A07-CB30C9EFB720}"/>
          </ac:spMkLst>
        </pc:spChg>
        <pc:graphicFrameChg chg="add mod">
          <ac:chgData name="Frederic Randall" userId="46c8b5c2f333bae2" providerId="LiveId" clId="{ECC83EDD-3247-4D3F-9875-84685CCCA1A1}" dt="2019-10-14T14:48:34.833" v="986" actId="207"/>
          <ac:graphicFrameMkLst>
            <pc:docMk/>
            <pc:sldMk cId="1041086975" sldId="262"/>
            <ac:graphicFrameMk id="9" creationId="{75D45FDB-167A-4621-9A17-E58364743103}"/>
          </ac:graphicFrameMkLst>
        </pc:graphicFrameChg>
        <pc:graphicFrameChg chg="add mod">
          <ac:chgData name="Frederic Randall" userId="46c8b5c2f333bae2" providerId="LiveId" clId="{ECC83EDD-3247-4D3F-9875-84685CCCA1A1}" dt="2019-10-14T14:48:45.180" v="988" actId="207"/>
          <ac:graphicFrameMkLst>
            <pc:docMk/>
            <pc:sldMk cId="1041086975" sldId="262"/>
            <ac:graphicFrameMk id="10" creationId="{EDF746BE-66B7-43DE-8E06-0A15ECB17739}"/>
          </ac:graphicFrameMkLst>
        </pc:graphicFrameChg>
      </pc:sldChg>
      <pc:sldChg chg="addSp delSp modSp ord">
        <pc:chgData name="Frederic Randall" userId="46c8b5c2f333bae2" providerId="LiveId" clId="{ECC83EDD-3247-4D3F-9875-84685CCCA1A1}" dt="2019-10-14T15:23:45.747" v="1256" actId="27636"/>
        <pc:sldMkLst>
          <pc:docMk/>
          <pc:sldMk cId="1768659886" sldId="263"/>
        </pc:sldMkLst>
        <pc:spChg chg="add del">
          <ac:chgData name="Frederic Randall" userId="46c8b5c2f333bae2" providerId="LiveId" clId="{ECC83EDD-3247-4D3F-9875-84685CCCA1A1}" dt="2019-10-14T14:29:14.798" v="700"/>
          <ac:spMkLst>
            <pc:docMk/>
            <pc:sldMk cId="1768659886" sldId="263"/>
            <ac:spMk id="2" creationId="{A755FE4A-6EFA-4859-907E-6CB1749859B6}"/>
          </ac:spMkLst>
        </pc:spChg>
        <pc:spChg chg="add del mod">
          <ac:chgData name="Frederic Randall" userId="46c8b5c2f333bae2" providerId="LiveId" clId="{ECC83EDD-3247-4D3F-9875-84685CCCA1A1}" dt="2019-10-14T14:28:56.974" v="697"/>
          <ac:spMkLst>
            <pc:docMk/>
            <pc:sldMk cId="1768659886" sldId="263"/>
            <ac:spMk id="3" creationId="{EAF4ACAD-4948-444A-93D8-8A9D6A5339EA}"/>
          </ac:spMkLst>
        </pc:spChg>
        <pc:spChg chg="add del mod">
          <ac:chgData name="Frederic Randall" userId="46c8b5c2f333bae2" providerId="LiveId" clId="{ECC83EDD-3247-4D3F-9875-84685CCCA1A1}" dt="2019-10-14T14:29:48.991" v="707"/>
          <ac:spMkLst>
            <pc:docMk/>
            <pc:sldMk cId="1768659886" sldId="263"/>
            <ac:spMk id="4" creationId="{6FB0A867-5B14-4A58-81B8-866AA95E3BC6}"/>
          </ac:spMkLst>
        </pc:spChg>
        <pc:spChg chg="mod">
          <ac:chgData name="Frederic Randall" userId="46c8b5c2f333bae2" providerId="LiveId" clId="{ECC83EDD-3247-4D3F-9875-84685CCCA1A1}" dt="2019-10-14T15:23:19.840" v="1248" actId="14100"/>
          <ac:spMkLst>
            <pc:docMk/>
            <pc:sldMk cId="1768659886" sldId="263"/>
            <ac:spMk id="5" creationId="{9F673B41-4BE9-4ACA-B3F8-36CCB57D0EE0}"/>
          </ac:spMkLst>
        </pc:spChg>
        <pc:spChg chg="add mod ord">
          <ac:chgData name="Frederic Randall" userId="46c8b5c2f333bae2" providerId="LiveId" clId="{ECC83EDD-3247-4D3F-9875-84685CCCA1A1}" dt="2019-10-14T14:36:22.913" v="818" actId="171"/>
          <ac:spMkLst>
            <pc:docMk/>
            <pc:sldMk cId="1768659886" sldId="263"/>
            <ac:spMk id="7" creationId="{ABCA7C00-CB70-45B0-A7FC-F222549FEB15}"/>
          </ac:spMkLst>
        </pc:spChg>
        <pc:spChg chg="add del mod">
          <ac:chgData name="Frederic Randall" userId="46c8b5c2f333bae2" providerId="LiveId" clId="{ECC83EDD-3247-4D3F-9875-84685CCCA1A1}" dt="2019-10-14T14:29:25.327" v="704"/>
          <ac:spMkLst>
            <pc:docMk/>
            <pc:sldMk cId="1768659886" sldId="263"/>
            <ac:spMk id="9" creationId="{CDA94F4D-678D-4AE8-AD50-4BC1C1BD1641}"/>
          </ac:spMkLst>
        </pc:spChg>
        <pc:spChg chg="add del mod">
          <ac:chgData name="Frederic Randall" userId="46c8b5c2f333bae2" providerId="LiveId" clId="{ECC83EDD-3247-4D3F-9875-84685CCCA1A1}" dt="2019-10-14T15:23:41.877" v="1250"/>
          <ac:spMkLst>
            <pc:docMk/>
            <pc:sldMk cId="1768659886" sldId="263"/>
            <ac:spMk id="10" creationId="{18A87A5B-2BF5-4F02-93E9-9F702AD9FF94}"/>
          </ac:spMkLst>
        </pc:spChg>
        <pc:spChg chg="add mod">
          <ac:chgData name="Frederic Randall" userId="46c8b5c2f333bae2" providerId="LiveId" clId="{ECC83EDD-3247-4D3F-9875-84685CCCA1A1}" dt="2019-10-14T15:23:45.747" v="1256" actId="27636"/>
          <ac:spMkLst>
            <pc:docMk/>
            <pc:sldMk cId="1768659886" sldId="263"/>
            <ac:spMk id="13" creationId="{8DE68402-80CB-4AF1-B81F-AFC41A0C06A9}"/>
          </ac:spMkLst>
        </pc:spChg>
        <pc:graphicFrameChg chg="add mod">
          <ac:chgData name="Frederic Randall" userId="46c8b5c2f333bae2" providerId="LiveId" clId="{ECC83EDD-3247-4D3F-9875-84685CCCA1A1}" dt="2019-10-14T14:36:44.461" v="820" actId="207"/>
          <ac:graphicFrameMkLst>
            <pc:docMk/>
            <pc:sldMk cId="1768659886" sldId="263"/>
            <ac:graphicFrameMk id="11" creationId="{75D45FDB-167A-4621-9A17-E58364743103}"/>
          </ac:graphicFrameMkLst>
        </pc:graphicFrameChg>
        <pc:graphicFrameChg chg="add mod">
          <ac:chgData name="Frederic Randall" userId="46c8b5c2f333bae2" providerId="LiveId" clId="{ECC83EDD-3247-4D3F-9875-84685CCCA1A1}" dt="2019-10-14T14:36:58.747" v="822" actId="207"/>
          <ac:graphicFrameMkLst>
            <pc:docMk/>
            <pc:sldMk cId="1768659886" sldId="263"/>
            <ac:graphicFrameMk id="12" creationId="{EDF746BE-66B7-43DE-8E06-0A15ECB17739}"/>
          </ac:graphicFrameMkLst>
        </pc:graphicFrameChg>
      </pc:sldChg>
      <pc:sldChg chg="addSp modSp mod">
        <pc:chgData name="Frederic Randall" userId="46c8b5c2f333bae2" providerId="LiveId" clId="{ECC83EDD-3247-4D3F-9875-84685CCCA1A1}" dt="2019-10-14T15:18:09.916" v="1226" actId="207"/>
        <pc:sldMkLst>
          <pc:docMk/>
          <pc:sldMk cId="1369751892" sldId="264"/>
        </pc:sldMkLst>
        <pc:spChg chg="mod">
          <ac:chgData name="Frederic Randall" userId="46c8b5c2f333bae2" providerId="LiveId" clId="{ECC83EDD-3247-4D3F-9875-84685CCCA1A1}" dt="2019-10-14T15:05:43.464" v="1107" actId="1076"/>
          <ac:spMkLst>
            <pc:docMk/>
            <pc:sldMk cId="1369751892" sldId="264"/>
            <ac:spMk id="2" creationId="{0D59A5C8-489C-422F-8E67-15A1557CB8AE}"/>
          </ac:spMkLst>
        </pc:spChg>
        <pc:spChg chg="add mod">
          <ac:chgData name="Frederic Randall" userId="46c8b5c2f333bae2" providerId="LiveId" clId="{ECC83EDD-3247-4D3F-9875-84685CCCA1A1}" dt="2019-10-14T15:15:00.794" v="1178" actId="1076"/>
          <ac:spMkLst>
            <pc:docMk/>
            <pc:sldMk cId="1369751892" sldId="264"/>
            <ac:spMk id="7" creationId="{C4FEDD6C-4151-482F-9F5A-D2BD83B6AD19}"/>
          </ac:spMkLst>
        </pc:spChg>
        <pc:graphicFrameChg chg="add mod">
          <ac:chgData name="Frederic Randall" userId="46c8b5c2f333bae2" providerId="LiveId" clId="{ECC83EDD-3247-4D3F-9875-84685CCCA1A1}" dt="2019-10-14T15:14:56.128" v="1177" actId="1957"/>
          <ac:graphicFrameMkLst>
            <pc:docMk/>
            <pc:sldMk cId="1369751892" sldId="264"/>
            <ac:graphicFrameMk id="10" creationId="{096171AD-1C49-4EDD-8484-258EE1971403}"/>
          </ac:graphicFrameMkLst>
        </pc:graphicFrameChg>
        <pc:graphicFrameChg chg="add mod">
          <ac:chgData name="Frederic Randall" userId="46c8b5c2f333bae2" providerId="LiveId" clId="{ECC83EDD-3247-4D3F-9875-84685CCCA1A1}" dt="2019-10-14T15:18:09.916" v="1226" actId="207"/>
          <ac:graphicFrameMkLst>
            <pc:docMk/>
            <pc:sldMk cId="1369751892" sldId="264"/>
            <ac:graphicFrameMk id="13" creationId="{9CABC9B3-9206-4BB5-99E7-6BA31D3A95EF}"/>
          </ac:graphicFrameMkLst>
        </pc:graphicFrameChg>
      </pc:sldChg>
      <pc:sldChg chg="modSp">
        <pc:chgData name="Frederic Randall" userId="46c8b5c2f333bae2" providerId="LiveId" clId="{ECC83EDD-3247-4D3F-9875-84685CCCA1A1}" dt="2019-10-14T15:35:22.758" v="1982" actId="113"/>
        <pc:sldMkLst>
          <pc:docMk/>
          <pc:sldMk cId="2607748914" sldId="265"/>
        </pc:sldMkLst>
        <pc:spChg chg="mod">
          <ac:chgData name="Frederic Randall" userId="46c8b5c2f333bae2" providerId="LiveId" clId="{ECC83EDD-3247-4D3F-9875-84685CCCA1A1}" dt="2019-10-14T15:35:22.758" v="1982" actId="113"/>
          <ac:spMkLst>
            <pc:docMk/>
            <pc:sldMk cId="2607748914" sldId="265"/>
            <ac:spMk id="4" creationId="{F03846F2-F538-463E-845D-468329AB486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1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../embeddings/oleObject2.bin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Total Revenue</c:v>
                </c:pt>
                <c:pt idx="1">
                  <c:v>Total Costs</c:v>
                </c:pt>
                <c:pt idx="2">
                  <c:v>Net Revenue</c:v>
                </c:pt>
              </c:strCache>
            </c:strRef>
          </c:cat>
          <c:val>
            <c:numRef>
              <c:f>Sheet1!$B$2:$B$4</c:f>
              <c:numCache>
                <c:formatCode>_("$"* #,##0_);_("$"* \(#,##0\);_("$"* "-"??_);_(@_)</c:formatCode>
                <c:ptCount val="3"/>
                <c:pt idx="0">
                  <c:v>64866040</c:v>
                </c:pt>
                <c:pt idx="1">
                  <c:v>33076688.639999967</c:v>
                </c:pt>
                <c:pt idx="2">
                  <c:v>31789351.360000033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C-4E8F-989F-628D71777A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4860408"/>
        <c:axId val="414861048"/>
      </c:barChart>
      <c:catAx>
        <c:axId val="414860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61048"/>
        <c:crosses val="autoZero"/>
        <c:auto val="1"/>
        <c:lblAlgn val="ctr"/>
        <c:lblOffset val="100"/>
        <c:noMultiLvlLbl val="0"/>
      </c:catAx>
      <c:valAx>
        <c:axId val="414861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60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'[Lariat Data Model 2nd Draft.xlsx]Data Model'!$C$19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Model'!$B$21:$B$22</c:f>
              <c:strCache>
                <c:ptCount val="2"/>
                <c:pt idx="0">
                  <c:v>Number of Cars</c:v>
                </c:pt>
                <c:pt idx="1">
                  <c:v>Variety of Cars</c:v>
                </c:pt>
              </c:strCache>
            </c:strRef>
          </c:cat>
          <c:val>
            <c:numRef>
              <c:f>'[Lariat Data Model 2nd Draft.xlsx]Data Model'!$C$21:$C$22</c:f>
              <c:numCache>
                <c:formatCode>#,##0</c:formatCode>
                <c:ptCount val="2"/>
                <c:pt idx="0">
                  <c:v>4000</c:v>
                </c:pt>
                <c:pt idx="1">
                  <c:v>1839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27-4C4D-8521-26F951DBCC15}"/>
            </c:ext>
          </c:extLst>
        </c:ser>
        <c:ser>
          <c:idx val="1"/>
          <c:order val="1"/>
          <c:tx>
            <c:strRef>
              <c:f>'[Lariat Data Model 2nd Draft.xlsx]Data Model'!$D$19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Model'!$B$21:$B$22</c:f>
              <c:strCache>
                <c:ptCount val="2"/>
                <c:pt idx="0">
                  <c:v>Number of Cars</c:v>
                </c:pt>
                <c:pt idx="1">
                  <c:v>Variety of Cars</c:v>
                </c:pt>
              </c:strCache>
            </c:strRef>
          </c:cat>
          <c:val>
            <c:numRef>
              <c:f>'[Lariat Data Model 2nd Draft.xlsx]Data Model'!$D$21:$D$22</c:f>
              <c:numCache>
                <c:formatCode>#,##0</c:formatCode>
                <c:ptCount val="2"/>
                <c:pt idx="0">
                  <c:v>5120</c:v>
                </c:pt>
                <c:pt idx="1">
                  <c:v>1653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27-4C4D-8521-26F951DBCC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550008"/>
        <c:axId val="366431472"/>
      </c:barChart>
      <c:catAx>
        <c:axId val="511550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431472"/>
        <c:crosses val="autoZero"/>
        <c:auto val="1"/>
        <c:lblAlgn val="ctr"/>
        <c:lblOffset val="100"/>
        <c:noMultiLvlLbl val="0"/>
      </c:catAx>
      <c:valAx>
        <c:axId val="36643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550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'[Lariat Data Model 2nd Draft.xlsx]Data Model'!$C$19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Model'!$B$29,'[Lariat Data Model 2nd Draft.xlsx]Data Model'!$B$32</c:f>
              <c:strCache>
                <c:ptCount val="2"/>
                <c:pt idx="0">
                  <c:v>Total Costs</c:v>
                </c:pt>
                <c:pt idx="1">
                  <c:v>Net Revenue</c:v>
                </c:pt>
              </c:strCache>
            </c:strRef>
          </c:cat>
          <c:val>
            <c:numRef>
              <c:f>'[Lariat Data Model 2nd Draft.xlsx]Data Model'!$C$29,'[Lariat Data Model 2nd Draft.xlsx]Data Model'!$C$32</c:f>
              <c:numCache>
                <c:formatCode>_("$"* #,##0_);_("$"* \(#,##0\);_("$"* "-"??_);_(@_)</c:formatCode>
                <c:ptCount val="2"/>
                <c:pt idx="0">
                  <c:v>33076688.640000004</c:v>
                </c:pt>
                <c:pt idx="1">
                  <c:v>31789351.359999996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8B-409B-AE85-197EBC2787E5}"/>
            </c:ext>
          </c:extLst>
        </c:ser>
        <c:ser>
          <c:idx val="1"/>
          <c:order val="1"/>
          <c:tx>
            <c:strRef>
              <c:f>'[Lariat Data Model 2nd Draft.xlsx]Data Model'!$D$19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Model'!$B$29,'[Lariat Data Model 2nd Draft.xlsx]Data Model'!$B$32</c:f>
              <c:strCache>
                <c:ptCount val="2"/>
                <c:pt idx="0">
                  <c:v>Total Costs</c:v>
                </c:pt>
                <c:pt idx="1">
                  <c:v>Net Revenue</c:v>
                </c:pt>
              </c:strCache>
            </c:strRef>
          </c:cat>
          <c:val>
            <c:numRef>
              <c:f>'[Lariat Data Model 2nd Draft.xlsx]Data Model'!$D$29,'[Lariat Data Model 2nd Draft.xlsx]Data Model'!$D$32</c:f>
              <c:numCache>
                <c:formatCode>_("$"* #,##0_);_("$"* \(#,##0\);_("$"* "-"??_);_(@_)</c:formatCode>
                <c:ptCount val="2"/>
                <c:pt idx="0">
                  <c:v>41425488.959999964</c:v>
                </c:pt>
                <c:pt idx="1">
                  <c:v>42977808.040000036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8B-409B-AE85-197EBC2787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525328"/>
        <c:axId val="443522128"/>
      </c:barChart>
      <c:catAx>
        <c:axId val="44352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22128"/>
        <c:crosses val="autoZero"/>
        <c:auto val="1"/>
        <c:lblAlgn val="ctr"/>
        <c:lblOffset val="100"/>
        <c:noMultiLvlLbl val="0"/>
      </c:catAx>
      <c:valAx>
        <c:axId val="44352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2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 Revenue Per Rental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Average</c:v>
                </c:pt>
                <c:pt idx="1">
                  <c:v>41</c:v>
                </c:pt>
                <c:pt idx="2">
                  <c:v>29</c:v>
                </c:pt>
                <c:pt idx="3">
                  <c:v>49</c:v>
                </c:pt>
                <c:pt idx="4">
                  <c:v>34</c:v>
                </c:pt>
                <c:pt idx="5">
                  <c:v>44</c:v>
                </c:pt>
                <c:pt idx="6">
                  <c:v>5</c:v>
                </c:pt>
                <c:pt idx="7">
                  <c:v>23</c:v>
                </c:pt>
                <c:pt idx="8">
                  <c:v>28</c:v>
                </c:pt>
                <c:pt idx="9">
                  <c:v>2</c:v>
                </c:pt>
              </c:strCache>
            </c:strRef>
          </c:cat>
          <c:val>
            <c:numRef>
              <c:f>Sheet1!$B$2:$B$11</c:f>
              <c:numCache>
                <c:formatCode>"$"#,##0</c:formatCode>
                <c:ptCount val="10"/>
                <c:pt idx="0">
                  <c:v>318</c:v>
                </c:pt>
                <c:pt idx="1">
                  <c:v>286.3810061601643</c:v>
                </c:pt>
                <c:pt idx="2">
                  <c:v>275.34933333333328</c:v>
                </c:pt>
                <c:pt idx="3">
                  <c:v>269.63588910133831</c:v>
                </c:pt>
                <c:pt idx="4">
                  <c:v>268.06196237925769</c:v>
                </c:pt>
                <c:pt idx="5">
                  <c:v>265.98256817055028</c:v>
                </c:pt>
                <c:pt idx="6">
                  <c:v>259.09618661257599</c:v>
                </c:pt>
                <c:pt idx="7">
                  <c:v>241.65917862444326</c:v>
                </c:pt>
                <c:pt idx="8">
                  <c:v>237.92706713780913</c:v>
                </c:pt>
                <c:pt idx="9">
                  <c:v>233.1792135390742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E4-4575-BAE8-1A65EB76E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41828880"/>
        <c:axId val="641829200"/>
      </c:barChart>
      <c:catAx>
        <c:axId val="641828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Branch ID</a:t>
                </a:r>
              </a:p>
            </c:rich>
          </c:tx>
          <c:layout>
            <c:manualLayout>
              <c:xMode val="edge"/>
              <c:yMode val="edge"/>
              <c:x val="0.49779780570208493"/>
              <c:y val="0.924609663062710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829200"/>
        <c:crosses val="autoZero"/>
        <c:auto val="1"/>
        <c:lblAlgn val="ctr"/>
        <c:lblOffset val="100"/>
        <c:noMultiLvlLbl val="0"/>
      </c:catAx>
      <c:valAx>
        <c:axId val="641829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Net</a:t>
                </a:r>
                <a:r>
                  <a:rPr lang="en-US" baseline="0">
                    <a:solidFill>
                      <a:schemeClr val="tx1"/>
                    </a:solidFill>
                  </a:rPr>
                  <a:t> Revenue Per Rental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828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ROI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Average</c:v>
                </c:pt>
                <c:pt idx="1">
                  <c:v>25</c:v>
                </c:pt>
                <c:pt idx="2">
                  <c:v>30</c:v>
                </c:pt>
                <c:pt idx="3">
                  <c:v>31</c:v>
                </c:pt>
                <c:pt idx="4">
                  <c:v>47</c:v>
                </c:pt>
                <c:pt idx="5">
                  <c:v>32</c:v>
                </c:pt>
                <c:pt idx="6">
                  <c:v>5</c:v>
                </c:pt>
                <c:pt idx="7">
                  <c:v>2</c:v>
                </c:pt>
                <c:pt idx="8">
                  <c:v>44</c:v>
                </c:pt>
                <c:pt idx="9">
                  <c:v>36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0.96</c:v>
                </c:pt>
                <c:pt idx="1">
                  <c:v>0.90884219931087629</c:v>
                </c:pt>
                <c:pt idx="2">
                  <c:v>0.90617162475715241</c:v>
                </c:pt>
                <c:pt idx="3">
                  <c:v>0.90238659984930492</c:v>
                </c:pt>
                <c:pt idx="4">
                  <c:v>0.89491140890071674</c:v>
                </c:pt>
                <c:pt idx="5">
                  <c:v>0.89059639015979741</c:v>
                </c:pt>
                <c:pt idx="6">
                  <c:v>0.87024504661164903</c:v>
                </c:pt>
                <c:pt idx="7">
                  <c:v>0.86568394305247209</c:v>
                </c:pt>
                <c:pt idx="8">
                  <c:v>0.86451470223481797</c:v>
                </c:pt>
                <c:pt idx="9">
                  <c:v>0.85559017431703577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63-4CC0-8370-B77CB6C502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1814800"/>
        <c:axId val="641817040"/>
      </c:barChart>
      <c:catAx>
        <c:axId val="641814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Branch</a:t>
                </a:r>
                <a:r>
                  <a:rPr lang="en-US" baseline="0">
                    <a:solidFill>
                      <a:schemeClr val="tx1"/>
                    </a:solidFill>
                  </a:rPr>
                  <a:t>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817040"/>
        <c:crosses val="autoZero"/>
        <c:auto val="1"/>
        <c:lblAlgn val="ctr"/>
        <c:lblOffset val="100"/>
        <c:noMultiLvlLbl val="0"/>
      </c:catAx>
      <c:valAx>
        <c:axId val="64181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ROI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81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Most</a:t>
            </a:r>
            <a:r>
              <a:rPr lang="en-US" sz="20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Profitable Makes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 Revenue Per Rental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Renault</c:v>
                </c:pt>
                <c:pt idx="1">
                  <c:v>Shelby</c:v>
                </c:pt>
                <c:pt idx="2">
                  <c:v>MG</c:v>
                </c:pt>
                <c:pt idx="3">
                  <c:v>Geo</c:v>
                </c:pt>
                <c:pt idx="4">
                  <c:v>Citro√´n</c:v>
                </c:pt>
                <c:pt idx="5">
                  <c:v>Lamborghini</c:v>
                </c:pt>
                <c:pt idx="6">
                  <c:v>Daihatsu</c:v>
                </c:pt>
                <c:pt idx="7">
                  <c:v>McLaren</c:v>
                </c:pt>
                <c:pt idx="8">
                  <c:v>Lincoln</c:v>
                </c:pt>
                <c:pt idx="9">
                  <c:v>Isuzu</c:v>
                </c:pt>
              </c:strCache>
            </c:strRef>
          </c:cat>
          <c:val>
            <c:numRef>
              <c:f>Sheet1!$B$2:$B$11</c:f>
              <c:numCache>
                <c:formatCode>"$"#,##0</c:formatCode>
                <c:ptCount val="10"/>
                <c:pt idx="0">
                  <c:v>511.7208333333333</c:v>
                </c:pt>
                <c:pt idx="1">
                  <c:v>389.901935483871</c:v>
                </c:pt>
                <c:pt idx="2">
                  <c:v>377.21595238095239</c:v>
                </c:pt>
                <c:pt idx="3">
                  <c:v>368.11231662759906</c:v>
                </c:pt>
                <c:pt idx="4">
                  <c:v>366.9927777777778</c:v>
                </c:pt>
                <c:pt idx="5">
                  <c:v>352.0214808925852</c:v>
                </c:pt>
                <c:pt idx="6">
                  <c:v>347.96304226348366</c:v>
                </c:pt>
                <c:pt idx="7">
                  <c:v>331.86372807017545</c:v>
                </c:pt>
                <c:pt idx="8">
                  <c:v>330.72142777100299</c:v>
                </c:pt>
                <c:pt idx="9">
                  <c:v>327.14013560620111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AD-4789-B032-FDFF994EC7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724912"/>
        <c:axId val="426723952"/>
      </c:barChart>
      <c:catAx>
        <c:axId val="42672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723952"/>
        <c:crosses val="autoZero"/>
        <c:auto val="1"/>
        <c:lblAlgn val="ctr"/>
        <c:lblOffset val="100"/>
        <c:noMultiLvlLbl val="0"/>
      </c:catAx>
      <c:valAx>
        <c:axId val="42672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72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800" b="1">
                <a:solidFill>
                  <a:schemeClr val="tx1"/>
                </a:solidFill>
              </a:rPr>
              <a:t>Least</a:t>
            </a:r>
            <a:r>
              <a:rPr lang="en-US" sz="2800" b="1" baseline="0">
                <a:solidFill>
                  <a:schemeClr val="tx1"/>
                </a:solidFill>
              </a:rPr>
              <a:t> </a:t>
            </a:r>
            <a:r>
              <a:rPr lang="en-US" sz="20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Profitable</a:t>
            </a:r>
            <a:r>
              <a:rPr lang="en-US" sz="2800" b="1" baseline="0">
                <a:solidFill>
                  <a:schemeClr val="tx1"/>
                </a:solidFill>
              </a:rPr>
              <a:t> Makes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 Revenue Per Rental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Average</c:v>
                </c:pt>
                <c:pt idx="1">
                  <c:v>Maybach</c:v>
                </c:pt>
                <c:pt idx="2">
                  <c:v>Saturn</c:v>
                </c:pt>
                <c:pt idx="3">
                  <c:v>Eagle</c:v>
                </c:pt>
                <c:pt idx="4">
                  <c:v>Aptera</c:v>
                </c:pt>
                <c:pt idx="5">
                  <c:v>Peugeot</c:v>
                </c:pt>
                <c:pt idx="6">
                  <c:v>Morgan</c:v>
                </c:pt>
                <c:pt idx="7">
                  <c:v>Hillman</c:v>
                </c:pt>
                <c:pt idx="8">
                  <c:v>Fiat</c:v>
                </c:pt>
                <c:pt idx="9">
                  <c:v>Corbin</c:v>
                </c:pt>
              </c:strCache>
            </c:strRef>
          </c:cat>
          <c:val>
            <c:numRef>
              <c:f>Sheet1!$B$2:$B$11</c:f>
              <c:numCache>
                <c:formatCode>"$"#,##0</c:formatCode>
                <c:ptCount val="10"/>
                <c:pt idx="0">
                  <c:v>318</c:v>
                </c:pt>
                <c:pt idx="1">
                  <c:v>258.01698816777997</c:v>
                </c:pt>
                <c:pt idx="2">
                  <c:v>254.94414584554477</c:v>
                </c:pt>
                <c:pt idx="3">
                  <c:v>254.82328801523045</c:v>
                </c:pt>
                <c:pt idx="4">
                  <c:v>253.90666666666669</c:v>
                </c:pt>
                <c:pt idx="5">
                  <c:v>243.38000000000002</c:v>
                </c:pt>
                <c:pt idx="6">
                  <c:v>240.53677192982454</c:v>
                </c:pt>
                <c:pt idx="7">
                  <c:v>232.82879999999997</c:v>
                </c:pt>
                <c:pt idx="8">
                  <c:v>196.45551515151516</c:v>
                </c:pt>
                <c:pt idx="9">
                  <c:v>65.207272727272709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02-40D4-A054-B05999D2E3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8022968"/>
        <c:axId val="428023608"/>
      </c:barChart>
      <c:catAx>
        <c:axId val="428022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023608"/>
        <c:crosses val="autoZero"/>
        <c:auto val="1"/>
        <c:lblAlgn val="ctr"/>
        <c:lblOffset val="100"/>
        <c:noMultiLvlLbl val="0"/>
      </c:catAx>
      <c:valAx>
        <c:axId val="428023608"/>
        <c:scaling>
          <c:orientation val="minMax"/>
          <c:max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022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'[Lariat Data Model 2nd Draft.xlsx]Data Model'!$C$19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Model'!$B$21:$B$22</c:f>
              <c:strCache>
                <c:ptCount val="2"/>
                <c:pt idx="0">
                  <c:v>Number of Cars</c:v>
                </c:pt>
                <c:pt idx="1">
                  <c:v>Variety of Cars</c:v>
                </c:pt>
              </c:strCache>
            </c:strRef>
          </c:cat>
          <c:val>
            <c:numRef>
              <c:f>'[Lariat Data Model 2nd Draft.xlsx]Data Model'!$C$21:$C$22</c:f>
              <c:numCache>
                <c:formatCode>#,##0</c:formatCode>
                <c:ptCount val="2"/>
                <c:pt idx="0">
                  <c:v>4000</c:v>
                </c:pt>
                <c:pt idx="1">
                  <c:v>1839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19-4BCD-8C29-12A1EC84BBC1}"/>
            </c:ext>
          </c:extLst>
        </c:ser>
        <c:ser>
          <c:idx val="1"/>
          <c:order val="1"/>
          <c:tx>
            <c:strRef>
              <c:f>'[Lariat Data Model 2nd Draft.xlsx]Data Model'!$D$19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Model'!$B$21:$B$22</c:f>
              <c:strCache>
                <c:ptCount val="2"/>
                <c:pt idx="0">
                  <c:v>Number of Cars</c:v>
                </c:pt>
                <c:pt idx="1">
                  <c:v>Variety of Cars</c:v>
                </c:pt>
              </c:strCache>
            </c:strRef>
          </c:cat>
          <c:val>
            <c:numRef>
              <c:f>'[Lariat Data Model 2nd Draft.xlsx]Data Model'!$D$21:$D$22</c:f>
              <c:numCache>
                <c:formatCode>#,##0</c:formatCode>
                <c:ptCount val="2"/>
                <c:pt idx="0">
                  <c:v>3735</c:v>
                </c:pt>
                <c:pt idx="1">
                  <c:v>1653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19-4BCD-8C29-12A1EC84BBC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550008"/>
        <c:axId val="366431472"/>
      </c:barChart>
      <c:catAx>
        <c:axId val="511550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431472"/>
        <c:crosses val="autoZero"/>
        <c:auto val="1"/>
        <c:lblAlgn val="ctr"/>
        <c:lblOffset val="100"/>
        <c:noMultiLvlLbl val="0"/>
      </c:catAx>
      <c:valAx>
        <c:axId val="36643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550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'[Lariat Data Model 2nd Draft.xlsx]Data Model'!$C$19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Model'!$B$29,'[Lariat Data Model 2nd Draft.xlsx]Data Model'!$B$32</c:f>
              <c:strCache>
                <c:ptCount val="2"/>
                <c:pt idx="0">
                  <c:v>Total Costs</c:v>
                </c:pt>
                <c:pt idx="1">
                  <c:v>Net Revenue</c:v>
                </c:pt>
              </c:strCache>
            </c:strRef>
          </c:cat>
          <c:val>
            <c:numRef>
              <c:f>'[Lariat Data Model 2nd Draft.xlsx]Data Model'!$C$29,'[Lariat Data Model 2nd Draft.xlsx]Data Model'!$C$32</c:f>
              <c:numCache>
                <c:formatCode>_("$"* #,##0_);_("$"* \(#,##0\);_("$"* "-"??_);_(@_)</c:formatCode>
                <c:ptCount val="2"/>
                <c:pt idx="0">
                  <c:v>33076688.640000004</c:v>
                </c:pt>
                <c:pt idx="1">
                  <c:v>31789351.359999996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A-46BB-98BA-38C7D33B409E}"/>
            </c:ext>
          </c:extLst>
        </c:ser>
        <c:ser>
          <c:idx val="1"/>
          <c:order val="1"/>
          <c:tx>
            <c:strRef>
              <c:f>'[Lariat Data Model 2nd Draft.xlsx]Data Model'!$D$19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Model'!$B$29,'[Lariat Data Model 2nd Draft.xlsx]Data Model'!$B$32</c:f>
              <c:strCache>
                <c:ptCount val="2"/>
                <c:pt idx="0">
                  <c:v>Total Costs</c:v>
                </c:pt>
                <c:pt idx="1">
                  <c:v>Net Revenue</c:v>
                </c:pt>
              </c:strCache>
            </c:strRef>
          </c:cat>
          <c:val>
            <c:numRef>
              <c:f>'[Lariat Data Model 2nd Draft.xlsx]Data Model'!$D$29,'[Lariat Data Model 2nd Draft.xlsx]Data Model'!$D$32</c:f>
              <c:numCache>
                <c:formatCode>_("$"* #,##0_);_("$"* \(#,##0\);_("$"* "-"??_);_(@_)</c:formatCode>
                <c:ptCount val="2"/>
                <c:pt idx="0">
                  <c:v>30866299.320000015</c:v>
                </c:pt>
                <c:pt idx="1">
                  <c:v>31056285.679999985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7A-46BB-98BA-38C7D33B40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43525328"/>
        <c:axId val="443522128"/>
      </c:barChart>
      <c:catAx>
        <c:axId val="44352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22128"/>
        <c:crosses val="autoZero"/>
        <c:auto val="1"/>
        <c:lblAlgn val="ctr"/>
        <c:lblOffset val="100"/>
        <c:noMultiLvlLbl val="0"/>
      </c:catAx>
      <c:valAx>
        <c:axId val="44352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2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'[Lariat Data Model 2nd Draft.xlsx]Data Model'!$C$19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Model'!$B$21:$B$22</c:f>
              <c:strCache>
                <c:ptCount val="2"/>
                <c:pt idx="0">
                  <c:v>Number of Cars</c:v>
                </c:pt>
                <c:pt idx="1">
                  <c:v>Variety of Cars</c:v>
                </c:pt>
              </c:strCache>
            </c:strRef>
          </c:cat>
          <c:val>
            <c:numRef>
              <c:f>'[Lariat Data Model 2nd Draft.xlsx]Data Model'!$C$21:$C$22</c:f>
              <c:numCache>
                <c:formatCode>#,##0</c:formatCode>
                <c:ptCount val="2"/>
                <c:pt idx="0">
                  <c:v>4000</c:v>
                </c:pt>
                <c:pt idx="1">
                  <c:v>1839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97-42AA-BAC5-61FB5E6C0688}"/>
            </c:ext>
          </c:extLst>
        </c:ser>
        <c:ser>
          <c:idx val="1"/>
          <c:order val="1"/>
          <c:tx>
            <c:strRef>
              <c:f>'[Lariat Data Model 2nd Draft.xlsx]Data Model'!$D$19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Model'!$B$21:$B$22</c:f>
              <c:strCache>
                <c:ptCount val="2"/>
                <c:pt idx="0">
                  <c:v>Number of Cars</c:v>
                </c:pt>
                <c:pt idx="1">
                  <c:v>Variety of Cars</c:v>
                </c:pt>
              </c:strCache>
            </c:strRef>
          </c:cat>
          <c:val>
            <c:numRef>
              <c:f>'[Lariat Data Model 2nd Draft.xlsx]Data Model'!$D$21:$D$22</c:f>
              <c:numCache>
                <c:formatCode>#,##0</c:formatCode>
                <c:ptCount val="2"/>
                <c:pt idx="0">
                  <c:v>4301</c:v>
                </c:pt>
                <c:pt idx="1">
                  <c:v>1839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97-42AA-BAC5-61FB5E6C06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550008"/>
        <c:axId val="366431472"/>
      </c:barChart>
      <c:catAx>
        <c:axId val="511550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431472"/>
        <c:crosses val="autoZero"/>
        <c:auto val="1"/>
        <c:lblAlgn val="ctr"/>
        <c:lblOffset val="100"/>
        <c:noMultiLvlLbl val="0"/>
      </c:catAx>
      <c:valAx>
        <c:axId val="36643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550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'[Lariat Data Model 2nd Draft.xlsx]Data Model'!$C$19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Model'!$B$29,'[Lariat Data Model 2nd Draft.xlsx]Data Model'!$B$32</c:f>
              <c:strCache>
                <c:ptCount val="2"/>
                <c:pt idx="0">
                  <c:v>Total Costs</c:v>
                </c:pt>
                <c:pt idx="1">
                  <c:v>Net Revenue</c:v>
                </c:pt>
              </c:strCache>
            </c:strRef>
          </c:cat>
          <c:val>
            <c:numRef>
              <c:f>'[Lariat Data Model 2nd Draft.xlsx]Data Model'!$C$29,'[Lariat Data Model 2nd Draft.xlsx]Data Model'!$C$32</c:f>
              <c:numCache>
                <c:formatCode>_("$"* #,##0_);_("$"* \(#,##0\);_("$"* "-"??_);_(@_)</c:formatCode>
                <c:ptCount val="2"/>
                <c:pt idx="0">
                  <c:v>33076688.640000004</c:v>
                </c:pt>
                <c:pt idx="1">
                  <c:v>31789351.359999996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3-48CE-8AEF-8C94753A12C5}"/>
            </c:ext>
          </c:extLst>
        </c:ser>
        <c:ser>
          <c:idx val="1"/>
          <c:order val="1"/>
          <c:tx>
            <c:strRef>
              <c:f>'[Lariat Data Model 2nd Draft.xlsx]Data Model'!$D$19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Model'!$B$29,'[Lariat Data Model 2nd Draft.xlsx]Data Model'!$B$32</c:f>
              <c:strCache>
                <c:ptCount val="2"/>
                <c:pt idx="0">
                  <c:v>Total Costs</c:v>
                </c:pt>
                <c:pt idx="1">
                  <c:v>Net Revenue</c:v>
                </c:pt>
              </c:strCache>
            </c:strRef>
          </c:cat>
          <c:val>
            <c:numRef>
              <c:f>'[Lariat Data Model 2nd Draft.xlsx]Data Model'!$D$29,'[Lariat Data Model 2nd Draft.xlsx]Data Model'!$D$32</c:f>
              <c:numCache>
                <c:formatCode>_("$"* #,##0_);_("$"* \(#,##0\);_("$"* "-"??_);_(@_)</c:formatCode>
                <c:ptCount val="2"/>
                <c:pt idx="0">
                  <c:v>34868923.439999953</c:v>
                </c:pt>
                <c:pt idx="1">
                  <c:v>34923673.560000047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83-48CE-8AEF-8C94753A12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43525328"/>
        <c:axId val="443522128"/>
      </c:barChart>
      <c:catAx>
        <c:axId val="44352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22128"/>
        <c:crosses val="autoZero"/>
        <c:auto val="1"/>
        <c:lblAlgn val="ctr"/>
        <c:lblOffset val="100"/>
        <c:noMultiLvlLbl val="0"/>
      </c:catAx>
      <c:valAx>
        <c:axId val="44352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2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'[Lariat Data Model 2nd Draft.xlsx]Data Model'!$C$19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Model'!$B$21:$B$22</c:f>
              <c:strCache>
                <c:ptCount val="2"/>
                <c:pt idx="0">
                  <c:v>Number of Cars</c:v>
                </c:pt>
                <c:pt idx="1">
                  <c:v>Variety of Cars</c:v>
                </c:pt>
              </c:strCache>
            </c:strRef>
          </c:cat>
          <c:val>
            <c:numRef>
              <c:f>'[Lariat Data Model 2nd Draft.xlsx]Data Model'!$C$21:$C$22</c:f>
              <c:numCache>
                <c:formatCode>#,##0</c:formatCode>
                <c:ptCount val="2"/>
                <c:pt idx="0">
                  <c:v>4000</c:v>
                </c:pt>
                <c:pt idx="1">
                  <c:v>1839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99-4BC9-903B-81CAFB2132B5}"/>
            </c:ext>
          </c:extLst>
        </c:ser>
        <c:ser>
          <c:idx val="1"/>
          <c:order val="1"/>
          <c:tx>
            <c:strRef>
              <c:f>'[Lariat Data Model 2nd Draft.xlsx]Data Model'!$D$19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Model'!$B$21:$B$22</c:f>
              <c:strCache>
                <c:ptCount val="2"/>
                <c:pt idx="0">
                  <c:v>Number of Cars</c:v>
                </c:pt>
                <c:pt idx="1">
                  <c:v>Variety of Cars</c:v>
                </c:pt>
              </c:strCache>
            </c:strRef>
          </c:cat>
          <c:val>
            <c:numRef>
              <c:f>'[Lariat Data Model 2nd Draft.xlsx]Data Model'!$D$21:$D$22</c:f>
              <c:numCache>
                <c:formatCode>#,##0</c:formatCode>
                <c:ptCount val="2"/>
                <c:pt idx="0">
                  <c:v>5084</c:v>
                </c:pt>
                <c:pt idx="1">
                  <c:v>1839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99-4BC9-903B-81CAFB2132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550008"/>
        <c:axId val="366431472"/>
      </c:barChart>
      <c:catAx>
        <c:axId val="511550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431472"/>
        <c:crosses val="autoZero"/>
        <c:auto val="1"/>
        <c:lblAlgn val="ctr"/>
        <c:lblOffset val="100"/>
        <c:noMultiLvlLbl val="0"/>
      </c:catAx>
      <c:valAx>
        <c:axId val="36643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550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1187557778957"/>
          <c:y val="2.7777534754726555E-2"/>
          <c:w val="0.83479554395579958"/>
          <c:h val="0.855876549238812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'[Lariat Data Model 2nd Draft.xlsx]Data Model'!$C$19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Model'!$B$29,'[Lariat Data Model 2nd Draft.xlsx]Data Model'!$B$32</c:f>
              <c:strCache>
                <c:ptCount val="2"/>
                <c:pt idx="0">
                  <c:v>Total Costs</c:v>
                </c:pt>
                <c:pt idx="1">
                  <c:v>Net Revenue</c:v>
                </c:pt>
              </c:strCache>
            </c:strRef>
          </c:cat>
          <c:val>
            <c:numRef>
              <c:f>'[Lariat Data Model 2nd Draft.xlsx]Data Model'!$C$29,'[Lariat Data Model 2nd Draft.xlsx]Data Model'!$C$32</c:f>
              <c:numCache>
                <c:formatCode>_("$"* #,##0_);_("$"* \(#,##0\);_("$"* "-"??_);_(@_)</c:formatCode>
                <c:ptCount val="2"/>
                <c:pt idx="0">
                  <c:v>33076688.640000004</c:v>
                </c:pt>
                <c:pt idx="1">
                  <c:v>31789351.359999996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96-4352-AF06-8ADEFECA5B4D}"/>
            </c:ext>
          </c:extLst>
        </c:ser>
        <c:ser>
          <c:idx val="1"/>
          <c:order val="1"/>
          <c:tx>
            <c:strRef>
              <c:f>'[Lariat Data Model 2nd Draft.xlsx]Data Model'!$D$19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'[Lariat Data Model 2nd Draft.xlsx]Data Model'!$B$29,'[Lariat Data Model 2nd Draft.xlsx]Data Model'!$B$32</c:f>
              <c:strCache>
                <c:ptCount val="2"/>
                <c:pt idx="0">
                  <c:v>Total Costs</c:v>
                </c:pt>
                <c:pt idx="1">
                  <c:v>Net Revenue</c:v>
                </c:pt>
              </c:strCache>
            </c:strRef>
          </c:cat>
          <c:val>
            <c:numRef>
              <c:f>'[Lariat Data Model 2nd Draft.xlsx]Data Model'!$D$29,'[Lariat Data Model 2nd Draft.xlsx]Data Model'!$D$32</c:f>
              <c:numCache>
                <c:formatCode>_("$"* #,##0_);_("$"* \(#,##0\);_("$"* "-"??_);_(@_)</c:formatCode>
                <c:ptCount val="2"/>
                <c:pt idx="0">
                  <c:v>41843643.480000004</c:v>
                </c:pt>
                <c:pt idx="1">
                  <c:v>40576551.519999996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96-4352-AF06-8ADEFECA5B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43525328"/>
        <c:axId val="443522128"/>
      </c:barChart>
      <c:catAx>
        <c:axId val="44352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22128"/>
        <c:crosses val="autoZero"/>
        <c:auto val="1"/>
        <c:lblAlgn val="ctr"/>
        <c:lblOffset val="100"/>
        <c:noMultiLvlLbl val="0"/>
      </c:catAx>
      <c:valAx>
        <c:axId val="44352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2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C40C-CAAA-49AF-975A-42D585C2F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E1925-6F5F-4AA9-8E23-5135A1D29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35313-FBB2-4D23-956F-8A16B909E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67D04-8D54-45C3-8A2A-16E3BAABF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7762E-6DE8-463F-B9C8-FC7407F4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2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6C22-C7BD-4149-9E11-39D7A270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324405-A966-4497-BA9A-D3B00C30C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487BB-49A3-4BC9-A977-9169D9E6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1E227-B4E9-4362-944F-628FAEC0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C3A3A-E504-4FF7-A8A6-4F474B17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9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355860-2642-4546-9997-9344A401D2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B1963-BA90-4D27-ACC7-020F1B804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BAF31-3052-41E9-B189-2F6121E8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93CDD-4205-4F6D-86EF-C8603166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E051-AFCA-4FE8-A4A2-73909C78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9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C1AE-05BC-46B4-A6EA-BB66C0ED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892AD-D91C-4147-9FD1-4BD15E1AB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FFB5E-79F5-4709-8547-C219BA1F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43A1-B016-4D88-B8A3-1F885577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781CE-7F59-4B72-8456-0C34E2A2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03C9E-B2B0-4808-83FA-7C2018F0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C405D-50A1-4744-89DE-968ABFCD7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827FC-FC96-4B9C-966B-58EE0C20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48685-60E7-4141-8BAC-858FD53D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ADAC6-44E4-480E-AFDC-4880A48E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2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1B1-BE06-4E86-A166-0A305892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FAE48-BAA4-4B69-B149-1920ED541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75DFB-50E0-43F3-93BD-E382291BF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E82E1-026D-4F2E-AA5E-9B3012E0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4809-E760-46F6-93EB-6FF2F63D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A1725-4F76-4D99-9EE8-0410E934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1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6E9A-C98E-4770-A61E-FE0A1204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781ED-574C-419C-B1A7-7C646817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FD623-40A7-4BA0-AADC-ECAF133F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2C3DA-4384-49B8-AE50-8FE4AE075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44494-C011-4A71-A79A-E93BB3662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8CF9A-DCFC-4328-8F7C-26A44CF4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77065-A4DF-4BE7-BBBD-B893941A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73A1C1-8412-4C60-B24B-1436EE63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4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793A-A67E-45F0-97F4-7A23E0E7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A53F8D-EFC2-4DD2-816F-973AEA7F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9352E-17F2-4B50-BB63-AC06C06D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0E309-564F-44DE-B176-EF177726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0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2266D-DB65-44C2-AA21-242724F38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A7ADE-C61E-4DB5-A2AA-20255A8DB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70D86-574C-4A99-A6BC-5DBEC3C8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2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CC64-233F-4D87-9DCC-A83AB8C3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02913-C8DC-4591-8774-DE750C9C8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BC6A7-C6CF-4F89-B7D9-0BF207995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D8FA2-5633-44E8-A861-92E5C4A28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7E410-686B-4BD2-A8A5-B521E234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B96F6-EB6F-40B8-9518-D9E0D822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0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4A30-E6DB-4627-BEAB-662DB17C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7D5029-38A3-4DC6-BD8D-60D61B0D2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015B1-65E8-4729-B93B-B1FCFEFC1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71277-BD33-4788-A2CC-EC3441D9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1195F-5D54-4D32-A082-41642C3C7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DBD48-D2BF-4EB9-9E2A-B53E4C44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5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00F9E-971F-4F4E-8665-C4445F8A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C3B29-1D35-4C69-9186-D14F15F3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D7E1C-E986-484B-A02D-ADE574513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DA53A-807C-4228-BC19-4984303EA2D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72659-AD09-4430-82A1-D3F59BC68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8E24-FD06-4223-A626-97CBFC17A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DBD1F-3EED-4827-A495-E7C6D55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3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argasuillian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unsplash.com/@frandall/likes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pak?utm_source=unsplash&amp;utm_medium=referral&amp;utm_content=creditCopyText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unsplash.com/s/photos/rental-lot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obertbye?utm_source=unsplash&amp;utm_medium=referral&amp;utm_content=creditCopyTex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1.xml"/><Relationship Id="rId4" Type="http://schemas.openxmlformats.org/officeDocument/2006/relationships/hyperlink" Target="https://unsplash.com/s/photos/car-mountains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hyperlink" Target="https://unsplash.com/s/photos/keys?utm_source=unsplash&amp;utm_medium=referral&amp;utm_content=creditCopyText" TargetMode="External"/><Relationship Id="rId4" Type="http://schemas.openxmlformats.org/officeDocument/2006/relationships/hyperlink" Target="https://unsplash.com/@denesroli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ooprun?utm_source=unsplash&amp;utm_medium=referral&amp;utm_content=creditCopyTex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hyperlink" Target="https://unsplash.com/@frandall/likes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chaeljinphoto?utm_source=unsplash&amp;utm_medium=referral&amp;utm_content=creditCopyText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hyperlink" Target="https://unsplash.com/@frandall/likes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isualsofupal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hyperlink" Target="https://unsplash.com/@frandall/likes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ordonplant?utm_source=unsplash&amp;utm_medium=referral&amp;utm_content=creditCopyTex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hyperlink" Target="https://unsplash.com/@frandall/likes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nevozhai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hyperlink" Target="https://unsplash.com/@frandall/likes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on_co?utm_source=unsplash&amp;utm_medium=referral&amp;utm_content=creditCopyTex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hyperlink" Target="https://unsplash.com/s/photos/rental-lot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outdoor, road, yellow, car&#10;&#10;Description automatically generated">
            <a:extLst>
              <a:ext uri="{FF2B5EF4-FFF2-40B4-BE49-F238E27FC236}">
                <a16:creationId xmlns:a16="http://schemas.microsoft.com/office/drawing/2014/main" id="{2B712192-22E4-436B-89EB-14750FC70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0" b="6292"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58AE69-DD27-45EE-8CB3-5CC0126BE00F}"/>
              </a:ext>
            </a:extLst>
          </p:cNvPr>
          <p:cNvSpPr/>
          <p:nvPr/>
        </p:nvSpPr>
        <p:spPr>
          <a:xfrm>
            <a:off x="-1" y="-69846"/>
            <a:ext cx="12887325" cy="7023095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B3B43E-004C-4F30-B7FF-F15EEFECB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91296"/>
            <a:ext cx="3932237" cy="1220788"/>
          </a:xfrm>
        </p:spPr>
        <p:txBody>
          <a:bodyPr>
            <a:normAutofit/>
          </a:bodyPr>
          <a:lstStyle/>
          <a:p>
            <a:r>
              <a:rPr lang="en-US" sz="4400" b="1">
                <a:latin typeface="Verdana" panose="020B0604030504040204" pitchFamily="34" charset="0"/>
                <a:ea typeface="Verdana" panose="020B0604030504040204" pitchFamily="34" charset="0"/>
              </a:rPr>
              <a:t>LARIAT</a:t>
            </a:r>
            <a:br>
              <a:rPr lang="en-US" sz="4400" b="1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  <a:t>Rent-A-Car</a:t>
            </a:r>
            <a:endParaRPr lang="en-US" sz="44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F43202-A0B3-4786-ACF2-3BAB32F52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475037" cy="3811588"/>
          </a:xfrm>
        </p:spPr>
        <p:txBody>
          <a:bodyPr>
            <a:normAutofit/>
          </a:bodyPr>
          <a:lstStyle/>
          <a:p>
            <a:r>
              <a:rPr lang="en-US" sz="2800" b="1">
                <a:latin typeface="Verdana" panose="020B0604030504040204" pitchFamily="34" charset="0"/>
                <a:ea typeface="Verdana" panose="020B0604030504040204" pitchFamily="34" charset="0"/>
              </a:rPr>
              <a:t>2018 Review</a:t>
            </a:r>
            <a:endParaRPr lang="en-US" sz="28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800" i="1">
                <a:latin typeface="Verdana" panose="020B0604030504040204" pitchFamily="34" charset="0"/>
                <a:ea typeface="Verdana" panose="020B0604030504040204" pitchFamily="34" charset="0"/>
              </a:rPr>
              <a:t>An analysis of Lariat’s 2018 performance to provide insight for future growth</a:t>
            </a:r>
          </a:p>
          <a:p>
            <a:endParaRPr lang="en-US" sz="1800" i="1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i="1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i="1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i="1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i="1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800" b="1" i="1">
                <a:latin typeface="Verdana" panose="020B0604030504040204" pitchFamily="34" charset="0"/>
                <a:ea typeface="Verdana" panose="020B0604030504040204" pitchFamily="34" charset="0"/>
              </a:rPr>
              <a:t>By Frederic Randall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063C6-34CF-41A1-9717-CBAFD96C3FB8}"/>
              </a:ext>
            </a:extLst>
          </p:cNvPr>
          <p:cNvSpPr txBox="1"/>
          <p:nvPr/>
        </p:nvSpPr>
        <p:spPr>
          <a:xfrm>
            <a:off x="9941510" y="6541934"/>
            <a:ext cx="3133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Photo by </a:t>
            </a:r>
            <a:r>
              <a:rPr lang="en-US" sz="10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Uillian</a:t>
            </a:r>
            <a:r>
              <a:rPr lang="en-US" sz="1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Vargas</a:t>
            </a:r>
            <a:r>
              <a:rPr lang="en-US" sz="1000"/>
              <a:t> on </a:t>
            </a:r>
            <a:r>
              <a:rPr lang="en-US" sz="100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87990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ar parked in a parking lot&#10;&#10;Description automatically generated">
            <a:extLst>
              <a:ext uri="{FF2B5EF4-FFF2-40B4-BE49-F238E27FC236}">
                <a16:creationId xmlns:a16="http://schemas.microsoft.com/office/drawing/2014/main" id="{F56F9B1C-6704-4C81-AD64-A91BFC38A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" b="14764"/>
          <a:stretch/>
        </p:blipFill>
        <p:spPr>
          <a:xfrm>
            <a:off x="0" y="-69846"/>
            <a:ext cx="12192000" cy="692784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AD80F8-3865-4DB1-8DC5-D611AE7D25A1}"/>
              </a:ext>
            </a:extLst>
          </p:cNvPr>
          <p:cNvSpPr/>
          <p:nvPr/>
        </p:nvSpPr>
        <p:spPr>
          <a:xfrm>
            <a:off x="0" y="-69846"/>
            <a:ext cx="12192001" cy="6927846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0D7D2-6AE6-4EB8-8958-D031CC53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b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48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846F2-F538-463E-845D-468329AB4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580189" cy="3811588"/>
          </a:xfrm>
        </p:spPr>
        <p:txBody>
          <a:bodyPr>
            <a:norm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It would be beneficial to initially 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scale back 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on a variety of models. This will help to raise our performance level’s floor.</a:t>
            </a:r>
          </a:p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Once we 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establish a floor 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for 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yields standards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, investment in models that have proven records of 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low costs 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high demand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While these strategies project considerable growth if implemented company wide, I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 recommend establishing these practices branch by branch.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E154B-5DDD-4FAA-AD94-2F4F7572E23A}"/>
              </a:ext>
            </a:extLst>
          </p:cNvPr>
          <p:cNvSpPr txBox="1"/>
          <p:nvPr/>
        </p:nvSpPr>
        <p:spPr>
          <a:xfrm>
            <a:off x="9942652" y="6521571"/>
            <a:ext cx="2419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Photo by </a:t>
            </a:r>
            <a:r>
              <a:rPr lang="en-US" sz="10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Ruffa</a:t>
            </a:r>
            <a:r>
              <a:rPr lang="en-US" sz="1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Jane Reyes</a:t>
            </a:r>
            <a:r>
              <a:rPr lang="en-US" sz="1000"/>
              <a:t> on </a:t>
            </a:r>
            <a:r>
              <a:rPr lang="en-US" sz="100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0774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people on a beach&#10;&#10;Description automatically generated">
            <a:extLst>
              <a:ext uri="{FF2B5EF4-FFF2-40B4-BE49-F238E27FC236}">
                <a16:creationId xmlns:a16="http://schemas.microsoft.com/office/drawing/2014/main" id="{84DFF3F3-74E2-41AD-859F-12BB62C21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t="21419" r="19933" b="11982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B65282-7E6C-415B-89DA-60F947E01BED}"/>
              </a:ext>
            </a:extLst>
          </p:cNvPr>
          <p:cNvSpPr/>
          <p:nvPr/>
        </p:nvSpPr>
        <p:spPr>
          <a:xfrm>
            <a:off x="-1" y="-69846"/>
            <a:ext cx="12887325" cy="7023095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62403-744C-4064-974B-7A20E64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  <a:t>2018</a:t>
            </a:r>
            <a:b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  <a:t>At A Glance</a:t>
            </a:r>
            <a:endParaRPr lang="en-US" sz="48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FA30-5616-432B-AEE8-71A8D67479E9}"/>
              </a:ext>
            </a:extLst>
          </p:cNvPr>
          <p:cNvSpPr txBox="1"/>
          <p:nvPr/>
        </p:nvSpPr>
        <p:spPr>
          <a:xfrm>
            <a:off x="10172700" y="6496050"/>
            <a:ext cx="2019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Photo by </a:t>
            </a:r>
            <a:r>
              <a:rPr lang="en-US" sz="1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Robert Bye</a:t>
            </a:r>
            <a:r>
              <a:rPr lang="en-US" sz="1000"/>
              <a:t> on </a:t>
            </a:r>
            <a:r>
              <a:rPr lang="en-US" sz="100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C4E38C8-3333-40B1-B474-3282243367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9775296"/>
              </p:ext>
            </p:extLst>
          </p:nvPr>
        </p:nvGraphicFramePr>
        <p:xfrm>
          <a:off x="839787" y="2057400"/>
          <a:ext cx="5256213" cy="44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BC484164-4FE1-4F46-B03D-8B9470D0281B}"/>
              </a:ext>
            </a:extLst>
          </p:cNvPr>
          <p:cNvSpPr/>
          <p:nvPr/>
        </p:nvSpPr>
        <p:spPr>
          <a:xfrm>
            <a:off x="8150221" y="3542586"/>
            <a:ext cx="3514725" cy="3170396"/>
          </a:xfrm>
          <a:prstGeom prst="ellipse">
            <a:avLst/>
          </a:pr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CC61B-4025-4F8B-89CF-6F9B4005CD29}"/>
              </a:ext>
            </a:extLst>
          </p:cNvPr>
          <p:cNvSpPr/>
          <p:nvPr/>
        </p:nvSpPr>
        <p:spPr>
          <a:xfrm>
            <a:off x="8150222" y="96679"/>
            <a:ext cx="3514725" cy="3170396"/>
          </a:xfrm>
          <a:prstGeom prst="ellipse">
            <a:avLst/>
          </a:pr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F31292-89A7-4CBA-99AA-5BDA6AAEF0BF}"/>
              </a:ext>
            </a:extLst>
          </p:cNvPr>
          <p:cNvSpPr txBox="1"/>
          <p:nvPr/>
        </p:nvSpPr>
        <p:spPr>
          <a:xfrm>
            <a:off x="8265315" y="571500"/>
            <a:ext cx="3284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  <a:t>Net Revenue </a:t>
            </a:r>
          </a:p>
          <a:p>
            <a:pPr algn="ctr"/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  <a:t>Per Rental</a:t>
            </a:r>
          </a:p>
          <a:p>
            <a:pPr algn="ctr"/>
            <a:endParaRPr lang="en-US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A6298A-1CBF-4ED2-9280-33652C4F9250}"/>
              </a:ext>
            </a:extLst>
          </p:cNvPr>
          <p:cNvSpPr txBox="1"/>
          <p:nvPr/>
        </p:nvSpPr>
        <p:spPr>
          <a:xfrm>
            <a:off x="8945162" y="3927991"/>
            <a:ext cx="192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  <a:t>ROI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19C43-5EBA-469E-9687-2B6261BC084C}"/>
              </a:ext>
            </a:extLst>
          </p:cNvPr>
          <p:cNvSpPr txBox="1"/>
          <p:nvPr/>
        </p:nvSpPr>
        <p:spPr>
          <a:xfrm>
            <a:off x="8265315" y="1477417"/>
            <a:ext cx="3284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Verdana" panose="020B0604030504040204" pitchFamily="34" charset="0"/>
                <a:ea typeface="Verdana" panose="020B0604030504040204" pitchFamily="34" charset="0"/>
              </a:rPr>
              <a:t>$318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3FCF9-D1CD-49CB-8CDB-B3037D5A8A09}"/>
              </a:ext>
            </a:extLst>
          </p:cNvPr>
          <p:cNvSpPr txBox="1"/>
          <p:nvPr/>
        </p:nvSpPr>
        <p:spPr>
          <a:xfrm>
            <a:off x="8653851" y="4814113"/>
            <a:ext cx="2507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  <a:t> 96%</a:t>
            </a:r>
          </a:p>
          <a:p>
            <a:pPr algn="ctr"/>
            <a:endParaRPr lang="en-US" sz="48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48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building, car, close&#10;&#10;Description automatically generated">
            <a:extLst>
              <a:ext uri="{FF2B5EF4-FFF2-40B4-BE49-F238E27FC236}">
                <a16:creationId xmlns:a16="http://schemas.microsoft.com/office/drawing/2014/main" id="{5F7176B9-D561-47AD-A861-5BD4CB6FF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33318" r="4545" b="31771"/>
          <a:stretch/>
        </p:blipFill>
        <p:spPr>
          <a:xfrm>
            <a:off x="-1" y="-69846"/>
            <a:ext cx="12887325" cy="7023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CD460C-E29D-4015-A67A-DD1CF40551A6}"/>
              </a:ext>
            </a:extLst>
          </p:cNvPr>
          <p:cNvSpPr/>
          <p:nvPr/>
        </p:nvSpPr>
        <p:spPr>
          <a:xfrm>
            <a:off x="-1" y="-69846"/>
            <a:ext cx="12887325" cy="7023095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E1918-3FC6-4304-BF27-01D1C92F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121174" cy="1600200"/>
          </a:xfrm>
        </p:spPr>
        <p:txBody>
          <a:bodyPr>
            <a:normAutofit fontScale="90000"/>
          </a:bodyPr>
          <a:lstStyle/>
          <a:p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  <a:t>Our Customers</a:t>
            </a:r>
            <a:b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  <a:t>&amp; Locations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DBCAA-FFCD-431D-9E9B-3060B0B79282}"/>
              </a:ext>
            </a:extLst>
          </p:cNvPr>
          <p:cNvSpPr txBox="1"/>
          <p:nvPr/>
        </p:nvSpPr>
        <p:spPr>
          <a:xfrm flipH="1">
            <a:off x="10066019" y="6488668"/>
            <a:ext cx="2125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Photo by </a:t>
            </a:r>
            <a:r>
              <a:rPr lang="en-US" sz="10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Roland Denes</a:t>
            </a:r>
            <a:r>
              <a:rPr lang="en-US" sz="1000"/>
              <a:t> on </a:t>
            </a:r>
            <a:r>
              <a:rPr lang="en-US" sz="100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CBE48-B6A4-4AEA-85DE-D644147F76F0}"/>
              </a:ext>
            </a:extLst>
          </p:cNvPr>
          <p:cNvSpPr/>
          <p:nvPr/>
        </p:nvSpPr>
        <p:spPr>
          <a:xfrm>
            <a:off x="6598597" y="2247007"/>
            <a:ext cx="5991000" cy="3948628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1ED4F7A-3BDF-4068-9E4B-E22D75E4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416367"/>
              </p:ext>
            </p:extLst>
          </p:nvPr>
        </p:nvGraphicFramePr>
        <p:xfrm>
          <a:off x="7129546" y="3324225"/>
          <a:ext cx="4929104" cy="257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6" imgW="3162123" imgH="1653595" progId="Excel.Sheet.12">
                  <p:embed/>
                </p:oleObj>
              </mc:Choice>
              <mc:Fallback>
                <p:oleObj name="Worksheet" r:id="rId6" imgW="3162123" imgH="1653595" progId="Excel.Sheet.12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B1ED4F7A-3BDF-4068-9E4B-E22D75E41E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29546" y="3324225"/>
                        <a:ext cx="4929104" cy="2578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4324093-3310-4F7C-BF81-90C74461DC92}"/>
              </a:ext>
            </a:extLst>
          </p:cNvPr>
          <p:cNvSpPr txBox="1"/>
          <p:nvPr/>
        </p:nvSpPr>
        <p:spPr>
          <a:xfrm>
            <a:off x="7129546" y="2247007"/>
            <a:ext cx="4929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Verdana" panose="020B0604030504040204" pitchFamily="34" charset="0"/>
                <a:ea typeface="Verdana" panose="020B0604030504040204" pitchFamily="34" charset="0"/>
              </a:rPr>
              <a:t>Branch Location</a:t>
            </a:r>
          </a:p>
          <a:p>
            <a:pPr algn="ctr"/>
            <a:r>
              <a:rPr lang="en-US" sz="3200">
                <a:latin typeface="Verdana" panose="020B0604030504040204" pitchFamily="34" charset="0"/>
                <a:ea typeface="Verdana" panose="020B0604030504040204" pitchFamily="34" charset="0"/>
              </a:rPr>
              <a:t>Performance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B6BDD0-2A62-4F06-9931-F5A033ED4E99}"/>
              </a:ext>
            </a:extLst>
          </p:cNvPr>
          <p:cNvSpPr/>
          <p:nvPr/>
        </p:nvSpPr>
        <p:spPr>
          <a:xfrm>
            <a:off x="839788" y="2247008"/>
            <a:ext cx="3951287" cy="3948627"/>
          </a:xfrm>
          <a:prstGeom prst="ellipse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4C12FE-F44D-4965-B49A-3943D59747C1}"/>
              </a:ext>
            </a:extLst>
          </p:cNvPr>
          <p:cNvSpPr txBox="1"/>
          <p:nvPr/>
        </p:nvSpPr>
        <p:spPr>
          <a:xfrm>
            <a:off x="839787" y="2714625"/>
            <a:ext cx="3951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Top 5 Makes</a:t>
            </a:r>
          </a:p>
          <a:p>
            <a:pPr algn="ctr"/>
            <a:r>
              <a:rPr lang="en-US" sz="3200"/>
              <a:t>Among All Age Groups</a:t>
            </a:r>
          </a:p>
          <a:p>
            <a:pPr algn="ctr"/>
            <a:endParaRPr lang="en-US" sz="3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C619A-A0F5-407C-9FC0-2ECE97F9BCA9}"/>
              </a:ext>
            </a:extLst>
          </p:cNvPr>
          <p:cNvSpPr txBox="1"/>
          <p:nvPr/>
        </p:nvSpPr>
        <p:spPr>
          <a:xfrm>
            <a:off x="839786" y="3577189"/>
            <a:ext cx="3951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/>
          </a:p>
          <a:p>
            <a:pPr algn="ctr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Ford</a:t>
            </a:r>
          </a:p>
          <a:p>
            <a:pPr algn="ctr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Chevrolet</a:t>
            </a:r>
          </a:p>
          <a:p>
            <a:pPr algn="ctr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Dodge</a:t>
            </a:r>
          </a:p>
          <a:p>
            <a:pPr algn="ctr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Toyota</a:t>
            </a:r>
          </a:p>
          <a:p>
            <a:pPr algn="ctr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GMC</a:t>
            </a:r>
          </a:p>
        </p:txBody>
      </p:sp>
    </p:spTree>
    <p:extLst>
      <p:ext uri="{BB962C8B-B14F-4D97-AF65-F5344CB8AC3E}">
        <p14:creationId xmlns:p14="http://schemas.microsoft.com/office/powerpoint/2010/main" val="117021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AD6076F5-6AC0-4D3B-8098-35BFE9CB7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40"/>
          <a:stretch/>
        </p:blipFill>
        <p:spPr>
          <a:xfrm>
            <a:off x="0" y="-69846"/>
            <a:ext cx="12887324" cy="702309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89A296-99A5-48E4-9C74-2B48336E25BF}"/>
              </a:ext>
            </a:extLst>
          </p:cNvPr>
          <p:cNvSpPr/>
          <p:nvPr/>
        </p:nvSpPr>
        <p:spPr>
          <a:xfrm>
            <a:off x="0" y="-394966"/>
            <a:ext cx="12887324" cy="7252966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ACCA1-632B-46F9-9A2D-8DA6A151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08658" cy="1600200"/>
          </a:xfrm>
        </p:spPr>
        <p:txBody>
          <a:bodyPr>
            <a:normAutofit/>
          </a:bodyPr>
          <a:lstStyle/>
          <a:p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  <a:t>Our Vehicles</a:t>
            </a:r>
            <a:b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48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77DE8-AEBC-46F9-9FE2-C62CCDE83E27}"/>
              </a:ext>
            </a:extLst>
          </p:cNvPr>
          <p:cNvSpPr txBox="1"/>
          <p:nvPr/>
        </p:nvSpPr>
        <p:spPr>
          <a:xfrm flipH="1">
            <a:off x="10094230" y="6611779"/>
            <a:ext cx="2097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Photo by </a:t>
            </a:r>
            <a:r>
              <a:rPr lang="en-US" sz="1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 </a:t>
            </a:r>
            <a:r>
              <a:rPr lang="en-US" sz="10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Suprun</a:t>
            </a:r>
            <a:r>
              <a:rPr lang="en-US" sz="1000"/>
              <a:t> on </a:t>
            </a:r>
            <a:r>
              <a:rPr lang="en-US" sz="100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0BBFE4-D7C7-4F75-8C00-792749C0F86F}"/>
              </a:ext>
            </a:extLst>
          </p:cNvPr>
          <p:cNvSpPr/>
          <p:nvPr/>
        </p:nvSpPr>
        <p:spPr>
          <a:xfrm>
            <a:off x="295878" y="1706836"/>
            <a:ext cx="11600243" cy="502924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1DC8960-FD2F-4B41-B49A-89AF58766B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6644496"/>
              </p:ext>
            </p:extLst>
          </p:nvPr>
        </p:nvGraphicFramePr>
        <p:xfrm>
          <a:off x="295877" y="1708573"/>
          <a:ext cx="5479479" cy="5027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D785B57-9132-4C96-9547-CD21F0D5C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900535"/>
              </p:ext>
            </p:extLst>
          </p:nvPr>
        </p:nvGraphicFramePr>
        <p:xfrm>
          <a:off x="5775356" y="1706836"/>
          <a:ext cx="6120765" cy="502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36730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olice car parked on the side of a road&#10;&#10;Description automatically generated">
            <a:extLst>
              <a:ext uri="{FF2B5EF4-FFF2-40B4-BE49-F238E27FC236}">
                <a16:creationId xmlns:a16="http://schemas.microsoft.com/office/drawing/2014/main" id="{E05F5D74-3C0C-47D4-96DE-A621D2C0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" r="2" b="8856"/>
          <a:stretch/>
        </p:blipFill>
        <p:spPr>
          <a:xfrm>
            <a:off x="0" y="-69846"/>
            <a:ext cx="12192000" cy="69278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673B41-4BE9-4ACA-B3F8-36CCB57D0EE0}"/>
              </a:ext>
            </a:extLst>
          </p:cNvPr>
          <p:cNvSpPr/>
          <p:nvPr/>
        </p:nvSpPr>
        <p:spPr>
          <a:xfrm>
            <a:off x="-1" y="-436796"/>
            <a:ext cx="12192001" cy="7416716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BF583-2DFD-4754-8FBA-5AEB7D24559B}"/>
              </a:ext>
            </a:extLst>
          </p:cNvPr>
          <p:cNvSpPr txBox="1"/>
          <p:nvPr/>
        </p:nvSpPr>
        <p:spPr>
          <a:xfrm flipH="1">
            <a:off x="10166431" y="6611779"/>
            <a:ext cx="2025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Photo by </a:t>
            </a:r>
            <a:r>
              <a:rPr lang="en-US" sz="1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 </a:t>
            </a:r>
            <a:r>
              <a:rPr lang="en-US" sz="10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Jin</a:t>
            </a:r>
            <a:r>
              <a:rPr lang="en-US" sz="1000"/>
              <a:t> on </a:t>
            </a:r>
            <a:r>
              <a:rPr lang="en-US" sz="100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A7C00-CB70-45B0-A7FC-F222549FEB15}"/>
              </a:ext>
            </a:extLst>
          </p:cNvPr>
          <p:cNvSpPr/>
          <p:nvPr/>
        </p:nvSpPr>
        <p:spPr>
          <a:xfrm>
            <a:off x="295878" y="1706836"/>
            <a:ext cx="11600243" cy="502924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5D45FDB-167A-4621-9A17-E583647431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55308"/>
              </p:ext>
            </p:extLst>
          </p:nvPr>
        </p:nvGraphicFramePr>
        <p:xfrm>
          <a:off x="555306" y="1706836"/>
          <a:ext cx="5540693" cy="4775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DF746BE-66B7-43DE-8E06-0A15ECB177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286830"/>
              </p:ext>
            </p:extLst>
          </p:nvPr>
        </p:nvGraphicFramePr>
        <p:xfrm>
          <a:off x="6355428" y="1722119"/>
          <a:ext cx="5540693" cy="4775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8DE68402-80CB-4AF1-B81F-AFC41A0C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  <a:t>Strategy 1</a:t>
            </a:r>
            <a:b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48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65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unset over a city street&#10;&#10;Description automatically generated">
            <a:extLst>
              <a:ext uri="{FF2B5EF4-FFF2-40B4-BE49-F238E27FC236}">
                <a16:creationId xmlns:a16="http://schemas.microsoft.com/office/drawing/2014/main" id="{BFA60A9A-327A-42D7-8C12-4D3EDEBFC8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36"/>
          <a:stretch/>
        </p:blipFill>
        <p:spPr>
          <a:xfrm>
            <a:off x="-2" y="-69846"/>
            <a:ext cx="12192001" cy="69278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58F40B-903E-46A5-987F-A6E5C43CED2C}"/>
              </a:ext>
            </a:extLst>
          </p:cNvPr>
          <p:cNvSpPr/>
          <p:nvPr/>
        </p:nvSpPr>
        <p:spPr>
          <a:xfrm>
            <a:off x="-1" y="-69845"/>
            <a:ext cx="12192001" cy="6927846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207EC-57EE-4DF6-9790-0065EE12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  <a:t>Strategy 2</a:t>
            </a:r>
            <a:b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48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95615-5126-458F-876D-8906015D9024}"/>
              </a:ext>
            </a:extLst>
          </p:cNvPr>
          <p:cNvSpPr txBox="1"/>
          <p:nvPr/>
        </p:nvSpPr>
        <p:spPr>
          <a:xfrm flipH="1">
            <a:off x="9830766" y="6511818"/>
            <a:ext cx="236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Photo by </a:t>
            </a:r>
            <a:r>
              <a:rPr lang="en-US" sz="1000" err="1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Upal</a:t>
            </a:r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Patel</a:t>
            </a:r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 on </a:t>
            </a:r>
            <a:r>
              <a:rPr lang="en-US" sz="1000" err="1">
                <a:latin typeface="Verdana" panose="020B0604030504040204" pitchFamily="34" charset="0"/>
                <a:ea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198E02-EA8D-4796-99AE-33A3848FD084}"/>
              </a:ext>
            </a:extLst>
          </p:cNvPr>
          <p:cNvSpPr/>
          <p:nvPr/>
        </p:nvSpPr>
        <p:spPr>
          <a:xfrm>
            <a:off x="295878" y="1706836"/>
            <a:ext cx="11600243" cy="502924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5D45FDB-167A-4621-9A17-E583647431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630839"/>
              </p:ext>
            </p:extLst>
          </p:nvPr>
        </p:nvGraphicFramePr>
        <p:xfrm>
          <a:off x="295876" y="1744894"/>
          <a:ext cx="5800123" cy="492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DF746BE-66B7-43DE-8E06-0A15ECB177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116429"/>
              </p:ext>
            </p:extLst>
          </p:nvPr>
        </p:nvGraphicFramePr>
        <p:xfrm>
          <a:off x="5981843" y="1744892"/>
          <a:ext cx="5914278" cy="502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2377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ar parked in front of a building&#10;&#10;Description automatically generated">
            <a:extLst>
              <a:ext uri="{FF2B5EF4-FFF2-40B4-BE49-F238E27FC236}">
                <a16:creationId xmlns:a16="http://schemas.microsoft.com/office/drawing/2014/main" id="{B71E5E30-44F5-4CFF-86DE-B9FA0DA6F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" t="37869" r="1385" b="6884"/>
          <a:stretch/>
        </p:blipFill>
        <p:spPr>
          <a:xfrm>
            <a:off x="0" y="-69846"/>
            <a:ext cx="12191999" cy="692784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68DFD-24B5-4179-BEFA-EFC70A6DBD1B}"/>
              </a:ext>
            </a:extLst>
          </p:cNvPr>
          <p:cNvSpPr/>
          <p:nvPr/>
        </p:nvSpPr>
        <p:spPr>
          <a:xfrm>
            <a:off x="-1" y="-69845"/>
            <a:ext cx="12192001" cy="6927846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58F55-F6B4-4D6B-8BD5-FE879C69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88739" cy="1600200"/>
          </a:xfrm>
        </p:spPr>
        <p:txBody>
          <a:bodyPr>
            <a:normAutofit/>
          </a:bodyPr>
          <a:lstStyle/>
          <a:p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  <a:t>Strategy 3</a:t>
            </a:r>
            <a:b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48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F2166-54D0-414F-85F7-2E9CBC5D0FCF}"/>
              </a:ext>
            </a:extLst>
          </p:cNvPr>
          <p:cNvSpPr txBox="1"/>
          <p:nvPr/>
        </p:nvSpPr>
        <p:spPr>
          <a:xfrm flipH="1">
            <a:off x="10165850" y="6611779"/>
            <a:ext cx="2026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Photo by </a:t>
            </a:r>
            <a:r>
              <a:rPr lang="en-US" sz="1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Gordon Plant</a:t>
            </a:r>
            <a:r>
              <a:rPr lang="en-US" sz="1000"/>
              <a:t> on </a:t>
            </a:r>
            <a:r>
              <a:rPr lang="en-US" sz="100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D120B-740D-4238-8A07-CB30C9EFB720}"/>
              </a:ext>
            </a:extLst>
          </p:cNvPr>
          <p:cNvSpPr/>
          <p:nvPr/>
        </p:nvSpPr>
        <p:spPr>
          <a:xfrm>
            <a:off x="295878" y="1706836"/>
            <a:ext cx="11600243" cy="502924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5D45FDB-167A-4621-9A17-E583647431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657707"/>
              </p:ext>
            </p:extLst>
          </p:nvPr>
        </p:nvGraphicFramePr>
        <p:xfrm>
          <a:off x="295876" y="1706835"/>
          <a:ext cx="5800123" cy="5029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DF746BE-66B7-43DE-8E06-0A15ECB177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469447"/>
              </p:ext>
            </p:extLst>
          </p:nvPr>
        </p:nvGraphicFramePr>
        <p:xfrm>
          <a:off x="6095999" y="1706833"/>
          <a:ext cx="5800122" cy="5029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4108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building, cake, table, bicycle&#10;&#10;Description automatically generated">
            <a:extLst>
              <a:ext uri="{FF2B5EF4-FFF2-40B4-BE49-F238E27FC236}">
                <a16:creationId xmlns:a16="http://schemas.microsoft.com/office/drawing/2014/main" id="{C821F91C-B090-4618-ABF9-6DDC0DE38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" r="5954" b="26889"/>
          <a:stretch/>
        </p:blipFill>
        <p:spPr>
          <a:xfrm>
            <a:off x="0" y="-69845"/>
            <a:ext cx="12192000" cy="692784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F9F613-CA1B-448A-97A8-9648A3C7DB80}"/>
              </a:ext>
            </a:extLst>
          </p:cNvPr>
          <p:cNvSpPr/>
          <p:nvPr/>
        </p:nvSpPr>
        <p:spPr>
          <a:xfrm>
            <a:off x="-1" y="-69845"/>
            <a:ext cx="12192001" cy="6927846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85144-662F-4BBD-BD7C-2F6196AC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  <a:t>Combined Strategies</a:t>
            </a:r>
            <a:b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48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AF215-C06A-4747-81E3-755CEF4F6A30}"/>
              </a:ext>
            </a:extLst>
          </p:cNvPr>
          <p:cNvSpPr txBox="1"/>
          <p:nvPr/>
        </p:nvSpPr>
        <p:spPr>
          <a:xfrm flipH="1">
            <a:off x="10004384" y="6611779"/>
            <a:ext cx="2187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Photo by </a:t>
            </a:r>
            <a:r>
              <a:rPr lang="en-US" sz="1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Denys </a:t>
            </a:r>
            <a:r>
              <a:rPr lang="en-US" sz="10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Nevozhai</a:t>
            </a:r>
            <a:r>
              <a:rPr lang="en-US" sz="1000"/>
              <a:t> on </a:t>
            </a:r>
            <a:r>
              <a:rPr lang="en-US" sz="100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9BD42F-173B-4380-8CFC-2798354ACA11}"/>
              </a:ext>
            </a:extLst>
          </p:cNvPr>
          <p:cNvSpPr/>
          <p:nvPr/>
        </p:nvSpPr>
        <p:spPr>
          <a:xfrm>
            <a:off x="295878" y="1706836"/>
            <a:ext cx="11600243" cy="502924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5D45FDB-167A-4621-9A17-E583647431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783849"/>
              </p:ext>
            </p:extLst>
          </p:nvPr>
        </p:nvGraphicFramePr>
        <p:xfrm>
          <a:off x="295876" y="1706834"/>
          <a:ext cx="5800123" cy="502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DF746BE-66B7-43DE-8E06-0A15ECB177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2100517"/>
              </p:ext>
            </p:extLst>
          </p:nvPr>
        </p:nvGraphicFramePr>
        <p:xfrm>
          <a:off x="6095999" y="1706832"/>
          <a:ext cx="5800122" cy="5029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7849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machine&#10;&#10;Description automatically generated">
            <a:extLst>
              <a:ext uri="{FF2B5EF4-FFF2-40B4-BE49-F238E27FC236}">
                <a16:creationId xmlns:a16="http://schemas.microsoft.com/office/drawing/2014/main" id="{D4B3A249-A330-4991-B00F-A8BF40782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4894" r="-1" b="9637"/>
          <a:stretch/>
        </p:blipFill>
        <p:spPr>
          <a:xfrm>
            <a:off x="0" y="-69846"/>
            <a:ext cx="12191999" cy="692784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977586-4CDE-45DD-8C2D-15A0708E0221}"/>
              </a:ext>
            </a:extLst>
          </p:cNvPr>
          <p:cNvSpPr/>
          <p:nvPr/>
        </p:nvSpPr>
        <p:spPr>
          <a:xfrm>
            <a:off x="0" y="-69846"/>
            <a:ext cx="12192001" cy="6927846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9A5C8-489C-422F-8E67-15A1557C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8912"/>
            <a:ext cx="4230052" cy="1600200"/>
          </a:xfrm>
        </p:spPr>
        <p:txBody>
          <a:bodyPr>
            <a:normAutofit/>
          </a:bodyPr>
          <a:lstStyle/>
          <a:p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</a:rPr>
              <a:t>Branches</a:t>
            </a:r>
            <a:br>
              <a:rPr lang="en-US" sz="4800" b="1"/>
            </a:br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  <a:t>In Need</a:t>
            </a:r>
            <a:endParaRPr lang="en-US" sz="4800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7931ED-5D30-44AC-B46C-77AE91CE0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0335E-8161-4427-9A41-1ECAEDF8473F}"/>
              </a:ext>
            </a:extLst>
          </p:cNvPr>
          <p:cNvSpPr txBox="1"/>
          <p:nvPr/>
        </p:nvSpPr>
        <p:spPr>
          <a:xfrm>
            <a:off x="10073833" y="6553906"/>
            <a:ext cx="2060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Photo by </a:t>
            </a:r>
            <a:r>
              <a:rPr lang="en-US" sz="1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Ivana </a:t>
            </a:r>
            <a:r>
              <a:rPr lang="en-US" sz="10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Cajina</a:t>
            </a:r>
            <a:r>
              <a:rPr lang="en-US" sz="1000"/>
              <a:t> on </a:t>
            </a:r>
            <a:r>
              <a:rPr lang="en-US" sz="100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FEDD6C-4151-482F-9F5A-D2BD83B6AD19}"/>
              </a:ext>
            </a:extLst>
          </p:cNvPr>
          <p:cNvSpPr/>
          <p:nvPr/>
        </p:nvSpPr>
        <p:spPr>
          <a:xfrm>
            <a:off x="295877" y="1706834"/>
            <a:ext cx="11600243" cy="502924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96171AD-1C49-4EDD-8484-258EE1971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258114"/>
              </p:ext>
            </p:extLst>
          </p:nvPr>
        </p:nvGraphicFramePr>
        <p:xfrm>
          <a:off x="295876" y="1706835"/>
          <a:ext cx="5800124" cy="509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CABC9B3-9206-4BB5-99E7-6BA31D3A95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97414"/>
              </p:ext>
            </p:extLst>
          </p:nvPr>
        </p:nvGraphicFramePr>
        <p:xfrm>
          <a:off x="6095998" y="1706833"/>
          <a:ext cx="5800122" cy="502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369751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Verdana</vt:lpstr>
      <vt:lpstr>Office Theme</vt:lpstr>
      <vt:lpstr>Worksheet</vt:lpstr>
      <vt:lpstr>LARIAT Rent-A-Car</vt:lpstr>
      <vt:lpstr>2018 At A Glance</vt:lpstr>
      <vt:lpstr>Our Customers &amp; Locations</vt:lpstr>
      <vt:lpstr>Our Vehicles </vt:lpstr>
      <vt:lpstr>Strategy 1 </vt:lpstr>
      <vt:lpstr>Strategy 2 </vt:lpstr>
      <vt:lpstr>Strategy 3 </vt:lpstr>
      <vt:lpstr>Combined Strategies </vt:lpstr>
      <vt:lpstr>Branches In Need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Frederic Randall</dc:creator>
  <cp:lastModifiedBy>Frederic Randall</cp:lastModifiedBy>
  <cp:revision>1</cp:revision>
  <dcterms:created xsi:type="dcterms:W3CDTF">2019-10-11T19:36:12Z</dcterms:created>
  <dcterms:modified xsi:type="dcterms:W3CDTF">2019-10-20T17:53:24Z</dcterms:modified>
</cp:coreProperties>
</file>